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72" r:id="rId4"/>
  </p:sldMasterIdLst>
  <p:notesMasterIdLst>
    <p:notesMasterId r:id="rId10"/>
  </p:notesMasterIdLst>
  <p:handoutMasterIdLst>
    <p:handoutMasterId r:id="rId11"/>
  </p:handoutMasterIdLst>
  <p:sldIdLst>
    <p:sldId id="737" r:id="rId5"/>
    <p:sldId id="738" r:id="rId6"/>
    <p:sldId id="736" r:id="rId7"/>
    <p:sldId id="739" r:id="rId8"/>
    <p:sldId id="740" r:id="rId9"/>
  </p:sldIdLst>
  <p:sldSz cx="9144000" cy="5715000" type="screen16x10"/>
  <p:notesSz cx="6858000" cy="9144000"/>
  <p:embeddedFontLst>
    <p:embeddedFont>
      <p:font typeface="Calibri" panose="020F0502020204030204" pitchFamily="34" charset="0"/>
      <p:regular r:id="rId12"/>
      <p:bold r:id="rId13"/>
      <p:italic r:id="rId14"/>
      <p:boldItalic r:id="rId15"/>
    </p:embeddedFont>
    <p:embeddedFont>
      <p:font typeface="Source Sans Pro" panose="020B0503030403020204" pitchFamily="34" charset="0"/>
      <p:regular r:id="rId16"/>
      <p:bold r:id="rId17"/>
      <p:italic r:id="rId18"/>
      <p:boldItalic r:id="rId19"/>
    </p:embeddedFont>
    <p:embeddedFont>
      <p:font typeface="Source Sans Pro Semibold" panose="020B0603030403020204" pitchFamily="34" charset="0"/>
      <p:bold r:id="rId20"/>
      <p:boldItalic r:id="rId21"/>
    </p:embeddedFont>
    <p:embeddedFont>
      <p:font typeface="Source Serif Pro" panose="02040603050405020204" pitchFamily="18" charset="0"/>
      <p:regular r:id="rId22"/>
      <p:bold r:id="rId23"/>
      <p:italic r:id="rId24"/>
      <p:boldItalic r:id="rId25"/>
    </p:embeddedFont>
  </p:embeddedFontLst>
  <p:defaultTextStyle>
    <a:defPPr>
      <a:defRPr lang="de-DE"/>
    </a:defPPr>
    <a:lvl1pPr marL="0" algn="l" defTabSz="713232" rtl="0" eaLnBrk="1" latinLnBrk="0" hangingPunct="1">
      <a:defRPr sz="1404" kern="1200">
        <a:solidFill>
          <a:schemeClr val="tx1"/>
        </a:solidFill>
        <a:latin typeface="+mn-lt"/>
        <a:ea typeface="+mn-ea"/>
        <a:cs typeface="+mn-cs"/>
      </a:defRPr>
    </a:lvl1pPr>
    <a:lvl2pPr marL="356616" algn="l" defTabSz="713232" rtl="0" eaLnBrk="1" latinLnBrk="0" hangingPunct="1">
      <a:defRPr sz="1404" kern="1200">
        <a:solidFill>
          <a:schemeClr val="tx1"/>
        </a:solidFill>
        <a:latin typeface="+mn-lt"/>
        <a:ea typeface="+mn-ea"/>
        <a:cs typeface="+mn-cs"/>
      </a:defRPr>
    </a:lvl2pPr>
    <a:lvl3pPr marL="713232" algn="l" defTabSz="713232" rtl="0" eaLnBrk="1" latinLnBrk="0" hangingPunct="1">
      <a:defRPr sz="1404" kern="1200">
        <a:solidFill>
          <a:schemeClr val="tx1"/>
        </a:solidFill>
        <a:latin typeface="+mn-lt"/>
        <a:ea typeface="+mn-ea"/>
        <a:cs typeface="+mn-cs"/>
      </a:defRPr>
    </a:lvl3pPr>
    <a:lvl4pPr marL="1069848" algn="l" defTabSz="713232" rtl="0" eaLnBrk="1" latinLnBrk="0" hangingPunct="1">
      <a:defRPr sz="1404" kern="1200">
        <a:solidFill>
          <a:schemeClr val="tx1"/>
        </a:solidFill>
        <a:latin typeface="+mn-lt"/>
        <a:ea typeface="+mn-ea"/>
        <a:cs typeface="+mn-cs"/>
      </a:defRPr>
    </a:lvl4pPr>
    <a:lvl5pPr marL="1426464" algn="l" defTabSz="713232" rtl="0" eaLnBrk="1" latinLnBrk="0" hangingPunct="1">
      <a:defRPr sz="1404" kern="1200">
        <a:solidFill>
          <a:schemeClr val="tx1"/>
        </a:solidFill>
        <a:latin typeface="+mn-lt"/>
        <a:ea typeface="+mn-ea"/>
        <a:cs typeface="+mn-cs"/>
      </a:defRPr>
    </a:lvl5pPr>
    <a:lvl6pPr marL="1783080" algn="l" defTabSz="713232" rtl="0" eaLnBrk="1" latinLnBrk="0" hangingPunct="1">
      <a:defRPr sz="1404" kern="1200">
        <a:solidFill>
          <a:schemeClr val="tx1"/>
        </a:solidFill>
        <a:latin typeface="+mn-lt"/>
        <a:ea typeface="+mn-ea"/>
        <a:cs typeface="+mn-cs"/>
      </a:defRPr>
    </a:lvl6pPr>
    <a:lvl7pPr marL="2139696" algn="l" defTabSz="713232" rtl="0" eaLnBrk="1" latinLnBrk="0" hangingPunct="1">
      <a:defRPr sz="1404" kern="1200">
        <a:solidFill>
          <a:schemeClr val="tx1"/>
        </a:solidFill>
        <a:latin typeface="+mn-lt"/>
        <a:ea typeface="+mn-ea"/>
        <a:cs typeface="+mn-cs"/>
      </a:defRPr>
    </a:lvl7pPr>
    <a:lvl8pPr marL="2496312" algn="l" defTabSz="713232" rtl="0" eaLnBrk="1" latinLnBrk="0" hangingPunct="1">
      <a:defRPr sz="1404" kern="1200">
        <a:solidFill>
          <a:schemeClr val="tx1"/>
        </a:solidFill>
        <a:latin typeface="+mn-lt"/>
        <a:ea typeface="+mn-ea"/>
        <a:cs typeface="+mn-cs"/>
      </a:defRPr>
    </a:lvl8pPr>
    <a:lvl9pPr marL="2852928" algn="l" defTabSz="713232" rtl="0" eaLnBrk="1" latinLnBrk="0" hangingPunct="1">
      <a:defRPr sz="1404" kern="1200">
        <a:solidFill>
          <a:schemeClr val="tx1"/>
        </a:solidFill>
        <a:latin typeface="+mn-lt"/>
        <a:ea typeface="+mn-ea"/>
        <a:cs typeface="+mn-cs"/>
      </a:defRPr>
    </a:lvl9pPr>
  </p:defaultTextStyle>
  <p:extLst>
    <p:ext uri="{521415D9-36F7-43E2-AB2F-B90AF26B5E84}">
      <p14:sectionLst xmlns:p14="http://schemas.microsoft.com/office/powerpoint/2010/main">
        <p14:section name="PPT Master 16-10" id="{1371AFA6-2CB8-4AA9-A321-140A4CEAE86E}">
          <p14:sldIdLst>
            <p14:sldId id="737"/>
            <p14:sldId id="738"/>
            <p14:sldId id="736"/>
            <p14:sldId id="739"/>
            <p14:sldId id="740"/>
          </p14:sldIdLst>
        </p14:section>
      </p14:sectionLst>
    </p:ext>
    <p:ext uri="{EFAFB233-063F-42B5-8137-9DF3F51BA10A}">
      <p15:sldGuideLst xmlns:p15="http://schemas.microsoft.com/office/powerpoint/2012/main">
        <p15:guide id="1" orient="horz" pos="893" userDrawn="1">
          <p15:clr>
            <a:srgbClr val="A4A3A4"/>
          </p15:clr>
        </p15:guide>
        <p15:guide id="2" pos="521" userDrawn="1">
          <p15:clr>
            <a:srgbClr val="A4A3A4"/>
          </p15:clr>
        </p15:guide>
        <p15:guide id="3" orient="horz" pos="211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napp, Svenja" initials="KS [2]" lastIdx="31" clrIdx="0">
    <p:extLst>
      <p:ext uri="{19B8F6BF-5375-455C-9EA6-DF929625EA0E}">
        <p15:presenceInfo xmlns:p15="http://schemas.microsoft.com/office/powerpoint/2012/main" userId="S::svenja.knapp@cbm.de::18b2e5c6-2d7e-4e05-9cee-77b248fa262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141B"/>
    <a:srgbClr val="FFC20C"/>
    <a:srgbClr val="716951"/>
    <a:srgbClr val="B09C78"/>
    <a:srgbClr val="8C5BA5"/>
    <a:srgbClr val="719BD1"/>
    <a:srgbClr val="F39200"/>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0" autoAdjust="0"/>
    <p:restoredTop sz="94670" autoAdjust="0"/>
  </p:normalViewPr>
  <p:slideViewPr>
    <p:cSldViewPr snapToGrid="0">
      <p:cViewPr varScale="1">
        <p:scale>
          <a:sx n="149" d="100"/>
          <a:sy n="149" d="100"/>
        </p:scale>
        <p:origin x="235" y="101"/>
      </p:cViewPr>
      <p:guideLst>
        <p:guide orient="horz" pos="893"/>
        <p:guide pos="521"/>
        <p:guide orient="horz" pos="2118"/>
      </p:guideLst>
    </p:cSldViewPr>
  </p:slideViewPr>
  <p:outlineViewPr>
    <p:cViewPr>
      <p:scale>
        <a:sx n="33" d="100"/>
        <a:sy n="33" d="100"/>
      </p:scale>
      <p:origin x="0" y="-8008"/>
    </p:cViewPr>
  </p:outlineViewPr>
  <p:notesTextViewPr>
    <p:cViewPr>
      <p:scale>
        <a:sx n="1" d="1"/>
        <a:sy n="1" d="1"/>
      </p:scale>
      <p:origin x="0" y="0"/>
    </p:cViewPr>
  </p:notesTextViewPr>
  <p:notesViewPr>
    <p:cSldViewPr snapToGrid="0">
      <p:cViewPr>
        <p:scale>
          <a:sx n="1" d="2"/>
          <a:sy n="1" d="2"/>
        </p:scale>
        <p:origin x="3912" y="104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font" Target="fonts/font10.fntdata"/><Relationship Id="rId7" Type="http://schemas.openxmlformats.org/officeDocument/2006/relationships/slide" Target="slides/slide3.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customXml" Target="../customXml/item2.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24" Type="http://schemas.openxmlformats.org/officeDocument/2006/relationships/font" Target="fonts/font13.fntdata"/><Relationship Id="rId5" Type="http://schemas.openxmlformats.org/officeDocument/2006/relationships/slide" Target="slides/slide1.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8.fntdata"/><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eismann, Ulrike" userId="06e3546b-5afb-4aaf-9c28-b1380a45f5d8" providerId="ADAL" clId="{2D0828BA-4068-46B2-8923-8FC7FFC4F6DA}"/>
    <pc:docChg chg="modSld">
      <pc:chgData name="Veismann, Ulrike" userId="06e3546b-5afb-4aaf-9c28-b1380a45f5d8" providerId="ADAL" clId="{2D0828BA-4068-46B2-8923-8FC7FFC4F6DA}" dt="2023-05-09T15:15:54.008" v="5" actId="6549"/>
      <pc:docMkLst>
        <pc:docMk/>
      </pc:docMkLst>
      <pc:sldChg chg="modSp mod">
        <pc:chgData name="Veismann, Ulrike" userId="06e3546b-5afb-4aaf-9c28-b1380a45f5d8" providerId="ADAL" clId="{2D0828BA-4068-46B2-8923-8FC7FFC4F6DA}" dt="2023-05-09T15:15:54.008" v="5" actId="6549"/>
        <pc:sldMkLst>
          <pc:docMk/>
          <pc:sldMk cId="2642958618" sldId="739"/>
        </pc:sldMkLst>
        <pc:spChg chg="mod">
          <ac:chgData name="Veismann, Ulrike" userId="06e3546b-5afb-4aaf-9c28-b1380a45f5d8" providerId="ADAL" clId="{2D0828BA-4068-46B2-8923-8FC7FFC4F6DA}" dt="2023-05-09T15:15:54.008" v="5" actId="6549"/>
          <ac:spMkLst>
            <pc:docMk/>
            <pc:sldMk cId="2642958618" sldId="739"/>
            <ac:spMk id="3" creationId="{11EB4233-2149-FC4D-06DA-98AE83B067B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41ECCB54-A79E-BC43-8311-3C9B1F0902D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B080F448-2063-9A4A-86D3-94FB4451123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198213-B645-2246-9974-1E69783D8918}" type="datetimeFigureOut">
              <a:rPr lang="de-DE" smtClean="0"/>
              <a:t>09.05.2023</a:t>
            </a:fld>
            <a:endParaRPr lang="de-DE"/>
          </a:p>
        </p:txBody>
      </p:sp>
      <p:sp>
        <p:nvSpPr>
          <p:cNvPr id="4" name="Fußzeilenplatzhalter 3">
            <a:extLst>
              <a:ext uri="{FF2B5EF4-FFF2-40B4-BE49-F238E27FC236}">
                <a16:creationId xmlns:a16="http://schemas.microsoft.com/office/drawing/2014/main" id="{40169931-595F-854F-8D10-68B43A2CC8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752235CE-700E-7B4B-A135-CCD1414D51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3347A2-4133-8E48-BA71-C4BEA521B396}" type="slidenum">
              <a:rPr lang="de-DE" smtClean="0"/>
              <a:t>‹Nr.›</a:t>
            </a:fld>
            <a:endParaRPr lang="de-DE"/>
          </a:p>
        </p:txBody>
      </p:sp>
    </p:spTree>
    <p:extLst>
      <p:ext uri="{BB962C8B-B14F-4D97-AF65-F5344CB8AC3E}">
        <p14:creationId xmlns:p14="http://schemas.microsoft.com/office/powerpoint/2010/main" val="4239995544"/>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36A965-8A44-9145-8490-3813F52C6E24}" type="datetimeFigureOut">
              <a:rPr lang="de-DE" smtClean="0"/>
              <a:t>09.05.2023</a:t>
            </a:fld>
            <a:endParaRPr lang="de-DE"/>
          </a:p>
        </p:txBody>
      </p:sp>
      <p:sp>
        <p:nvSpPr>
          <p:cNvPr id="4" name="Folienbildplatzhalt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de-DE"/>
              <a:t>Mastertextformat bearbeiten
Zweite Ebene
Dritte Ebene
Vierte Ebene
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F8D845-9E73-5E40-9BA2-0AB46712EBA2}" type="slidenum">
              <a:rPr lang="de-DE" smtClean="0"/>
              <a:t>‹Nr.›</a:t>
            </a:fld>
            <a:endParaRPr lang="de-DE"/>
          </a:p>
        </p:txBody>
      </p:sp>
    </p:spTree>
    <p:extLst>
      <p:ext uri="{BB962C8B-B14F-4D97-AF65-F5344CB8AC3E}">
        <p14:creationId xmlns:p14="http://schemas.microsoft.com/office/powerpoint/2010/main" val="1850059525"/>
      </p:ext>
    </p:extLst>
  </p:cSld>
  <p:clrMap bg1="lt1" tx1="dk1" bg2="lt2" tx2="dk2" accent1="accent1" accent2="accent2" accent3="accent3" accent4="accent4" accent5="accent5" accent6="accent6" hlink="hlink" folHlink="folHlink"/>
  <p:hf hdr="0" ftr="0" dt="0"/>
  <p:notesStyle>
    <a:lvl1pPr marL="0" algn="l" defTabSz="713232" rtl="0" eaLnBrk="1" latinLnBrk="0" hangingPunct="1">
      <a:defRPr sz="936" kern="1200">
        <a:solidFill>
          <a:schemeClr val="tx1"/>
        </a:solidFill>
        <a:latin typeface="+mn-lt"/>
        <a:ea typeface="+mn-ea"/>
        <a:cs typeface="+mn-cs"/>
      </a:defRPr>
    </a:lvl1pPr>
    <a:lvl2pPr marL="356616" algn="l" defTabSz="713232" rtl="0" eaLnBrk="1" latinLnBrk="0" hangingPunct="1">
      <a:defRPr sz="936" kern="1200">
        <a:solidFill>
          <a:schemeClr val="tx1"/>
        </a:solidFill>
        <a:latin typeface="+mn-lt"/>
        <a:ea typeface="+mn-ea"/>
        <a:cs typeface="+mn-cs"/>
      </a:defRPr>
    </a:lvl2pPr>
    <a:lvl3pPr marL="713232" algn="l" defTabSz="713232" rtl="0" eaLnBrk="1" latinLnBrk="0" hangingPunct="1">
      <a:defRPr sz="936" kern="1200">
        <a:solidFill>
          <a:schemeClr val="tx1"/>
        </a:solidFill>
        <a:latin typeface="+mn-lt"/>
        <a:ea typeface="+mn-ea"/>
        <a:cs typeface="+mn-cs"/>
      </a:defRPr>
    </a:lvl3pPr>
    <a:lvl4pPr marL="1069848" algn="l" defTabSz="713232" rtl="0" eaLnBrk="1" latinLnBrk="0" hangingPunct="1">
      <a:defRPr sz="936" kern="1200">
        <a:solidFill>
          <a:schemeClr val="tx1"/>
        </a:solidFill>
        <a:latin typeface="+mn-lt"/>
        <a:ea typeface="+mn-ea"/>
        <a:cs typeface="+mn-cs"/>
      </a:defRPr>
    </a:lvl4pPr>
    <a:lvl5pPr marL="1426464" algn="l" defTabSz="713232" rtl="0" eaLnBrk="1" latinLnBrk="0" hangingPunct="1">
      <a:defRPr sz="936" kern="1200">
        <a:solidFill>
          <a:schemeClr val="tx1"/>
        </a:solidFill>
        <a:latin typeface="+mn-lt"/>
        <a:ea typeface="+mn-ea"/>
        <a:cs typeface="+mn-cs"/>
      </a:defRPr>
    </a:lvl5pPr>
    <a:lvl6pPr marL="1783080" algn="l" defTabSz="713232" rtl="0" eaLnBrk="1" latinLnBrk="0" hangingPunct="1">
      <a:defRPr sz="936" kern="1200">
        <a:solidFill>
          <a:schemeClr val="tx1"/>
        </a:solidFill>
        <a:latin typeface="+mn-lt"/>
        <a:ea typeface="+mn-ea"/>
        <a:cs typeface="+mn-cs"/>
      </a:defRPr>
    </a:lvl6pPr>
    <a:lvl7pPr marL="2139696" algn="l" defTabSz="713232" rtl="0" eaLnBrk="1" latinLnBrk="0" hangingPunct="1">
      <a:defRPr sz="936" kern="1200">
        <a:solidFill>
          <a:schemeClr val="tx1"/>
        </a:solidFill>
        <a:latin typeface="+mn-lt"/>
        <a:ea typeface="+mn-ea"/>
        <a:cs typeface="+mn-cs"/>
      </a:defRPr>
    </a:lvl7pPr>
    <a:lvl8pPr marL="2496312" algn="l" defTabSz="713232" rtl="0" eaLnBrk="1" latinLnBrk="0" hangingPunct="1">
      <a:defRPr sz="936" kern="1200">
        <a:solidFill>
          <a:schemeClr val="tx1"/>
        </a:solidFill>
        <a:latin typeface="+mn-lt"/>
        <a:ea typeface="+mn-ea"/>
        <a:cs typeface="+mn-cs"/>
      </a:defRPr>
    </a:lvl8pPr>
    <a:lvl9pPr marL="2852928" algn="l" defTabSz="713232" rtl="0" eaLnBrk="1" latinLnBrk="0" hangingPunct="1">
      <a:defRPr sz="93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E1F8D845-9E73-5E40-9BA2-0AB46712EBA2}" type="slidenum">
              <a:rPr lang="de-DE" smtClean="0"/>
              <a:t>1</a:t>
            </a:fld>
            <a:endParaRPr lang="de-DE"/>
          </a:p>
        </p:txBody>
      </p:sp>
    </p:spTree>
    <p:extLst>
      <p:ext uri="{BB962C8B-B14F-4D97-AF65-F5344CB8AC3E}">
        <p14:creationId xmlns:p14="http://schemas.microsoft.com/office/powerpoint/2010/main" val="21207461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rtfolie ">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2F814C2A-996E-3045-8BF8-C0814649875E}"/>
              </a:ext>
            </a:extLst>
          </p:cNvPr>
          <p:cNvPicPr>
            <a:picLocks noChangeAspect="1"/>
          </p:cNvPicPr>
          <p:nvPr userDrawn="1"/>
        </p:nvPicPr>
        <p:blipFill>
          <a:blip r:embed="rId2"/>
          <a:stretch>
            <a:fillRect/>
          </a:stretch>
        </p:blipFill>
        <p:spPr>
          <a:xfrm>
            <a:off x="2315159" y="519668"/>
            <a:ext cx="4576096" cy="4576096"/>
          </a:xfrm>
          <a:prstGeom prst="rect">
            <a:avLst/>
          </a:prstGeom>
        </p:spPr>
      </p:pic>
      <p:sp>
        <p:nvSpPr>
          <p:cNvPr id="2" name="Title 1"/>
          <p:cNvSpPr>
            <a:spLocks noGrp="1"/>
          </p:cNvSpPr>
          <p:nvPr>
            <p:ph type="ctrTitle" hasCustomPrompt="1"/>
          </p:nvPr>
        </p:nvSpPr>
        <p:spPr>
          <a:xfrm>
            <a:off x="3075711" y="1305098"/>
            <a:ext cx="3516008" cy="2926079"/>
          </a:xfrm>
        </p:spPr>
        <p:txBody>
          <a:bodyPr anchor="ctr">
            <a:noAutofit/>
          </a:bodyPr>
          <a:lstStyle>
            <a:lvl1pPr algn="l" fontAlgn="ctr">
              <a:lnSpc>
                <a:spcPts val="7500"/>
              </a:lnSpc>
              <a:defRPr sz="7500">
                <a:solidFill>
                  <a:schemeClr val="bg1"/>
                </a:solidFill>
              </a:defRPr>
            </a:lvl1pPr>
          </a:lstStyle>
          <a:p>
            <a:r>
              <a:rPr lang="de-DE"/>
              <a:t>Thema oder Claim</a:t>
            </a:r>
            <a:endParaRPr lang="en-US"/>
          </a:p>
        </p:txBody>
      </p:sp>
      <p:pic>
        <p:nvPicPr>
          <p:cNvPr id="4" name="Grafik 3">
            <a:extLst>
              <a:ext uri="{FF2B5EF4-FFF2-40B4-BE49-F238E27FC236}">
                <a16:creationId xmlns:a16="http://schemas.microsoft.com/office/drawing/2014/main" id="{CE5CC5A7-6B51-4FE4-A9AB-AB30E62406B8}"/>
              </a:ext>
            </a:extLst>
          </p:cNvPr>
          <p:cNvPicPr>
            <a:picLocks noChangeAspect="1"/>
          </p:cNvPicPr>
          <p:nvPr userDrawn="1"/>
        </p:nvPicPr>
        <p:blipFill>
          <a:blip r:embed="rId3"/>
          <a:stretch>
            <a:fillRect/>
          </a:stretch>
        </p:blipFill>
        <p:spPr>
          <a:xfrm>
            <a:off x="7174151" y="4231177"/>
            <a:ext cx="1969849" cy="1284514"/>
          </a:xfrm>
          <a:prstGeom prst="rect">
            <a:avLst/>
          </a:prstGeom>
        </p:spPr>
      </p:pic>
    </p:spTree>
    <p:extLst>
      <p:ext uri="{BB962C8B-B14F-4D97-AF65-F5344CB8AC3E}">
        <p14:creationId xmlns:p14="http://schemas.microsoft.com/office/powerpoint/2010/main" val="38563671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ld und Text mit Abrisskante">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A3A13713-CA00-0A42-A49B-4851DCFB531A}"/>
              </a:ext>
            </a:extLst>
          </p:cNvPr>
          <p:cNvSpPr>
            <a:spLocks noGrp="1"/>
          </p:cNvSpPr>
          <p:nvPr>
            <p:ph type="pic" sz="quarter" idx="13"/>
          </p:nvPr>
        </p:nvSpPr>
        <p:spPr>
          <a:xfrm>
            <a:off x="0" y="0"/>
            <a:ext cx="5775158" cy="5715000"/>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0" h="3429000">
                <a:moveTo>
                  <a:pt x="0" y="0"/>
                </a:moveTo>
                <a:lnTo>
                  <a:pt x="6096000" y="0"/>
                </a:lnTo>
                <a:lnTo>
                  <a:pt x="6096000" y="3429000"/>
                </a:lnTo>
                <a:lnTo>
                  <a:pt x="0" y="3429000"/>
                </a:lnTo>
                <a:close/>
              </a:path>
            </a:pathLst>
          </a:custGeom>
          <a:solidFill>
            <a:schemeClr val="bg2"/>
          </a:solidFill>
        </p:spPr>
        <p:txBody>
          <a:bodyPr rtlCol="0">
            <a:noAutofit/>
          </a:bodyPr>
          <a:lstStyle/>
          <a:p>
            <a:pPr lvl="0"/>
            <a:endParaRPr lang="en-US" noProof="0"/>
          </a:p>
        </p:txBody>
      </p:sp>
      <p:sp>
        <p:nvSpPr>
          <p:cNvPr id="8" name="Content Placeholder 3">
            <a:extLst>
              <a:ext uri="{FF2B5EF4-FFF2-40B4-BE49-F238E27FC236}">
                <a16:creationId xmlns:a16="http://schemas.microsoft.com/office/drawing/2014/main" id="{7F91C5A0-343F-7340-8025-FC7F8CD8B2B3}"/>
              </a:ext>
            </a:extLst>
          </p:cNvPr>
          <p:cNvSpPr>
            <a:spLocks noGrp="1"/>
          </p:cNvSpPr>
          <p:nvPr>
            <p:ph sz="half" idx="2"/>
          </p:nvPr>
        </p:nvSpPr>
        <p:spPr>
          <a:xfrm>
            <a:off x="5871411" y="1521354"/>
            <a:ext cx="2856953" cy="3626115"/>
          </a:xfrm>
        </p:spPr>
        <p:txBody>
          <a:bodyPr/>
          <a:lstStyle>
            <a:lvl1pPr marL="0" indent="0">
              <a:buNone/>
              <a:defRPr/>
            </a:lvl1pPr>
          </a:lstStyle>
          <a:p>
            <a:pPr lvl="0"/>
            <a:r>
              <a:rPr lang="de-DE"/>
              <a:t>Mastertextformat bearbeiten</a:t>
            </a:r>
            <a:endParaRPr lang="en-US"/>
          </a:p>
        </p:txBody>
      </p:sp>
      <p:sp>
        <p:nvSpPr>
          <p:cNvPr id="9" name="Title 1">
            <a:extLst>
              <a:ext uri="{FF2B5EF4-FFF2-40B4-BE49-F238E27FC236}">
                <a16:creationId xmlns:a16="http://schemas.microsoft.com/office/drawing/2014/main" id="{46B16E73-7F63-EA44-B170-40B8C6C820F4}"/>
              </a:ext>
            </a:extLst>
          </p:cNvPr>
          <p:cNvSpPr>
            <a:spLocks noGrp="1"/>
          </p:cNvSpPr>
          <p:nvPr>
            <p:ph type="title"/>
          </p:nvPr>
        </p:nvSpPr>
        <p:spPr>
          <a:xfrm>
            <a:off x="5871411" y="654518"/>
            <a:ext cx="2856953" cy="779645"/>
          </a:xfrm>
        </p:spPr>
        <p:txBody>
          <a:bodyPr lIns="0" tIns="0" rIns="36000" bIns="0" anchor="t">
            <a:noAutofit/>
          </a:bodyPr>
          <a:lstStyle>
            <a:lvl1pPr>
              <a:lnSpc>
                <a:spcPts val="2600"/>
              </a:lnSpc>
              <a:defRPr sz="2500" baseline="0"/>
            </a:lvl1pPr>
          </a:lstStyle>
          <a:p>
            <a:r>
              <a:rPr lang="de-DE"/>
              <a:t>Mastertitelformat bearbeiten</a:t>
            </a:r>
            <a:endParaRPr lang="en-US"/>
          </a:p>
        </p:txBody>
      </p:sp>
      <p:pic>
        <p:nvPicPr>
          <p:cNvPr id="10" name="Picture 2">
            <a:extLst>
              <a:ext uri="{FF2B5EF4-FFF2-40B4-BE49-F238E27FC236}">
                <a16:creationId xmlns:a16="http://schemas.microsoft.com/office/drawing/2014/main" id="{FA49E237-9786-47AF-8221-081C18F33FA1}"/>
              </a:ext>
            </a:extLst>
          </p:cNvPr>
          <p:cNvPicPr>
            <a:picLocks noChangeAspect="1"/>
          </p:cNvPicPr>
          <p:nvPr userDrawn="1"/>
        </p:nvPicPr>
        <p:blipFill rotWithShape="1">
          <a:blip r:embed="rId2"/>
          <a:srcRect l="-13974" t="-1" r="28766" b="9209"/>
          <a:stretch/>
        </p:blipFill>
        <p:spPr>
          <a:xfrm rot="16200000">
            <a:off x="2796424" y="2614581"/>
            <a:ext cx="5715001" cy="485837"/>
          </a:xfrm>
          <a:prstGeom prst="rect">
            <a:avLst/>
          </a:prstGeom>
        </p:spPr>
      </p:pic>
      <p:sp>
        <p:nvSpPr>
          <p:cNvPr id="7" name="Textfeld 6">
            <a:extLst>
              <a:ext uri="{FF2B5EF4-FFF2-40B4-BE49-F238E27FC236}">
                <a16:creationId xmlns:a16="http://schemas.microsoft.com/office/drawing/2014/main" id="{EFCEBA77-95E8-4F74-9465-EFEBBD535E34}"/>
              </a:ext>
            </a:extLst>
          </p:cNvPr>
          <p:cNvSpPr txBox="1"/>
          <p:nvPr userDrawn="1"/>
        </p:nvSpPr>
        <p:spPr>
          <a:xfrm>
            <a:off x="7479808" y="5395572"/>
            <a:ext cx="3064747" cy="215444"/>
          </a:xfrm>
          <a:prstGeom prst="rect">
            <a:avLst/>
          </a:prstGeom>
          <a:noFill/>
        </p:spPr>
        <p:txBody>
          <a:bodyPr wrap="square" rtlCol="0">
            <a:spAutoFit/>
          </a:bodyPr>
          <a:lstStyle/>
          <a:p>
            <a:r>
              <a:rPr lang="de-DE" sz="800" b="1" i="0" dirty="0">
                <a:solidFill>
                  <a:schemeClr val="tx1"/>
                </a:solidFill>
                <a:latin typeface="Source Sans Pro Semibold" panose="020B0503030403020204" pitchFamily="34" charset="77"/>
              </a:rPr>
              <a:t>CBM</a:t>
            </a:r>
            <a:r>
              <a:rPr lang="de-DE" sz="800" dirty="0">
                <a:solidFill>
                  <a:schemeClr val="tx1"/>
                </a:solidFill>
                <a:latin typeface="Source Sans Pro" panose="020B0503030403020204" pitchFamily="34" charset="77"/>
              </a:rPr>
              <a:t> Christian Blind Mission</a:t>
            </a:r>
          </a:p>
        </p:txBody>
      </p:sp>
    </p:spTree>
    <p:extLst>
      <p:ext uri="{BB962C8B-B14F-4D97-AF65-F5344CB8AC3E}">
        <p14:creationId xmlns:p14="http://schemas.microsoft.com/office/powerpoint/2010/main" val="29097966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el mit Bild und Logo">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3AD8E9CA-AA2B-B946-9158-7CEA662BB63F}"/>
              </a:ext>
            </a:extLst>
          </p:cNvPr>
          <p:cNvSpPr>
            <a:spLocks noGrp="1"/>
          </p:cNvSpPr>
          <p:nvPr>
            <p:ph type="pic" sz="quarter" idx="10"/>
          </p:nvPr>
        </p:nvSpPr>
        <p:spPr>
          <a:xfrm>
            <a:off x="0" y="0"/>
            <a:ext cx="9144000" cy="402336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p:spPr>
        <p:txBody>
          <a:bodyPr rtlCol="0">
            <a:noAutofit/>
          </a:bodyPr>
          <a:lstStyle/>
          <a:p>
            <a:pPr lvl="0"/>
            <a:endParaRPr lang="en-US" noProof="0"/>
          </a:p>
        </p:txBody>
      </p:sp>
      <p:sp>
        <p:nvSpPr>
          <p:cNvPr id="4" name="Picture Placeholder 8">
            <a:extLst>
              <a:ext uri="{FF2B5EF4-FFF2-40B4-BE49-F238E27FC236}">
                <a16:creationId xmlns:a16="http://schemas.microsoft.com/office/drawing/2014/main" id="{31B9C03B-78DD-A942-9975-0A0A40664A7F}"/>
              </a:ext>
            </a:extLst>
          </p:cNvPr>
          <p:cNvSpPr>
            <a:spLocks noGrp="1"/>
          </p:cNvSpPr>
          <p:nvPr>
            <p:ph type="pic" sz="quarter" idx="11"/>
          </p:nvPr>
        </p:nvSpPr>
        <p:spPr>
          <a:xfrm>
            <a:off x="745173" y="2011697"/>
            <a:ext cx="2987242" cy="3011864"/>
          </a:xfrm>
          <a:custGeom>
            <a:avLst/>
            <a:gdLst>
              <a:gd name="connsiteX0" fmla="*/ 1653988 w 3307976"/>
              <a:gd name="connsiteY0" fmla="*/ 0 h 3307976"/>
              <a:gd name="connsiteX1" fmla="*/ 3307976 w 3307976"/>
              <a:gd name="connsiteY1" fmla="*/ 1653988 h 3307976"/>
              <a:gd name="connsiteX2" fmla="*/ 1653988 w 3307976"/>
              <a:gd name="connsiteY2" fmla="*/ 3307976 h 3307976"/>
              <a:gd name="connsiteX3" fmla="*/ 0 w 3307976"/>
              <a:gd name="connsiteY3" fmla="*/ 1653988 h 3307976"/>
              <a:gd name="connsiteX4" fmla="*/ 1653988 w 3307976"/>
              <a:gd name="connsiteY4" fmla="*/ 0 h 3307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7976" h="3307976">
                <a:moveTo>
                  <a:pt x="1653988" y="0"/>
                </a:moveTo>
                <a:cubicBezTo>
                  <a:pt x="2567460" y="0"/>
                  <a:pt x="3307976" y="740516"/>
                  <a:pt x="3307976" y="1653988"/>
                </a:cubicBezTo>
                <a:cubicBezTo>
                  <a:pt x="3307976" y="2567460"/>
                  <a:pt x="2567460" y="3307976"/>
                  <a:pt x="1653988" y="3307976"/>
                </a:cubicBezTo>
                <a:cubicBezTo>
                  <a:pt x="740516" y="3307976"/>
                  <a:pt x="0" y="2567460"/>
                  <a:pt x="0" y="1653988"/>
                </a:cubicBezTo>
                <a:cubicBezTo>
                  <a:pt x="0" y="740516"/>
                  <a:pt x="740516" y="0"/>
                  <a:pt x="1653988" y="0"/>
                </a:cubicBezTo>
                <a:close/>
              </a:path>
            </a:pathLst>
          </a:custGeom>
        </p:spPr>
        <p:txBody>
          <a:bodyPr rtlCol="0">
            <a:noAutofit/>
          </a:bodyPr>
          <a:lstStyle/>
          <a:p>
            <a:pPr lvl="0"/>
            <a:endParaRPr lang="en-US" noProof="0"/>
          </a:p>
        </p:txBody>
      </p:sp>
      <p:sp>
        <p:nvSpPr>
          <p:cNvPr id="5" name="Picture Placeholder 8">
            <a:extLst>
              <a:ext uri="{FF2B5EF4-FFF2-40B4-BE49-F238E27FC236}">
                <a16:creationId xmlns:a16="http://schemas.microsoft.com/office/drawing/2014/main" id="{64B9ADF2-C3E3-4548-8175-1872D11DA5FD}"/>
              </a:ext>
            </a:extLst>
          </p:cNvPr>
          <p:cNvSpPr>
            <a:spLocks noGrp="1"/>
          </p:cNvSpPr>
          <p:nvPr>
            <p:ph type="pic" sz="quarter" idx="12"/>
          </p:nvPr>
        </p:nvSpPr>
        <p:spPr>
          <a:xfrm>
            <a:off x="0" y="3724102"/>
            <a:ext cx="9144000" cy="527453"/>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p:spPr>
        <p:txBody>
          <a:bodyPr rtlCol="0">
            <a:noAutofit/>
          </a:bodyPr>
          <a:lstStyle/>
          <a:p>
            <a:pPr lvl="0"/>
            <a:endParaRPr lang="en-US" noProof="0"/>
          </a:p>
        </p:txBody>
      </p:sp>
      <p:pic>
        <p:nvPicPr>
          <p:cNvPr id="6" name="Grafik 5">
            <a:extLst>
              <a:ext uri="{FF2B5EF4-FFF2-40B4-BE49-F238E27FC236}">
                <a16:creationId xmlns:a16="http://schemas.microsoft.com/office/drawing/2014/main" id="{A4323846-4C9E-45B3-BD4E-618E63D25DC0}"/>
              </a:ext>
            </a:extLst>
          </p:cNvPr>
          <p:cNvPicPr>
            <a:picLocks noChangeAspect="1"/>
          </p:cNvPicPr>
          <p:nvPr userDrawn="1"/>
        </p:nvPicPr>
        <p:blipFill>
          <a:blip r:embed="rId2"/>
          <a:stretch>
            <a:fillRect/>
          </a:stretch>
        </p:blipFill>
        <p:spPr>
          <a:xfrm>
            <a:off x="7174151" y="4231177"/>
            <a:ext cx="1969849" cy="1284514"/>
          </a:xfrm>
          <a:prstGeom prst="rect">
            <a:avLst/>
          </a:prstGeom>
        </p:spPr>
      </p:pic>
    </p:spTree>
    <p:extLst>
      <p:ext uri="{BB962C8B-B14F-4D97-AF65-F5344CB8AC3E}">
        <p14:creationId xmlns:p14="http://schemas.microsoft.com/office/powerpoint/2010/main" val="16504624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mit Subtitel / Trennchart">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466015D4-104A-C943-80B5-57585F747C82}"/>
              </a:ext>
            </a:extLst>
          </p:cNvPr>
          <p:cNvSpPr/>
          <p:nvPr userDrawn="1"/>
        </p:nvSpPr>
        <p:spPr>
          <a:xfrm>
            <a:off x="0" y="0"/>
            <a:ext cx="9144000" cy="5715000"/>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9" name="Grafik 8">
            <a:extLst>
              <a:ext uri="{FF2B5EF4-FFF2-40B4-BE49-F238E27FC236}">
                <a16:creationId xmlns:a16="http://schemas.microsoft.com/office/drawing/2014/main" id="{2F814C2A-996E-3045-8BF8-C0814649875E}"/>
              </a:ext>
            </a:extLst>
          </p:cNvPr>
          <p:cNvPicPr>
            <a:picLocks noChangeAspect="1"/>
          </p:cNvPicPr>
          <p:nvPr userDrawn="1"/>
        </p:nvPicPr>
        <p:blipFill>
          <a:blip r:embed="rId2"/>
          <a:stretch>
            <a:fillRect/>
          </a:stretch>
        </p:blipFill>
        <p:spPr>
          <a:xfrm>
            <a:off x="2315159" y="519668"/>
            <a:ext cx="4576096" cy="4576096"/>
          </a:xfrm>
          <a:prstGeom prst="rect">
            <a:avLst/>
          </a:prstGeom>
        </p:spPr>
      </p:pic>
      <p:sp>
        <p:nvSpPr>
          <p:cNvPr id="2" name="Title 1"/>
          <p:cNvSpPr>
            <a:spLocks noGrp="1"/>
          </p:cNvSpPr>
          <p:nvPr>
            <p:ph type="ctrTitle" hasCustomPrompt="1"/>
          </p:nvPr>
        </p:nvSpPr>
        <p:spPr>
          <a:xfrm>
            <a:off x="3017958" y="1482291"/>
            <a:ext cx="3440591" cy="1530416"/>
          </a:xfrm>
        </p:spPr>
        <p:txBody>
          <a:bodyPr anchor="t">
            <a:noAutofit/>
          </a:bodyPr>
          <a:lstStyle>
            <a:lvl1pPr algn="l" fontAlgn="base">
              <a:lnSpc>
                <a:spcPts val="5500"/>
              </a:lnSpc>
              <a:defRPr sz="5500">
                <a:solidFill>
                  <a:schemeClr val="bg1"/>
                </a:solidFill>
              </a:defRPr>
            </a:lvl1pPr>
          </a:lstStyle>
          <a:p>
            <a:r>
              <a:rPr lang="de-DE"/>
              <a:t>Thema oder Claim</a:t>
            </a:r>
            <a:endParaRPr lang="en-US"/>
          </a:p>
        </p:txBody>
      </p:sp>
      <p:sp>
        <p:nvSpPr>
          <p:cNvPr id="4" name="Subtitle 2">
            <a:extLst>
              <a:ext uri="{FF2B5EF4-FFF2-40B4-BE49-F238E27FC236}">
                <a16:creationId xmlns:a16="http://schemas.microsoft.com/office/drawing/2014/main" id="{C58449E6-D13C-6341-92AD-C39FE0914C0C}"/>
              </a:ext>
            </a:extLst>
          </p:cNvPr>
          <p:cNvSpPr>
            <a:spLocks noGrp="1"/>
          </p:cNvSpPr>
          <p:nvPr>
            <p:ph type="subTitle" idx="1"/>
          </p:nvPr>
        </p:nvSpPr>
        <p:spPr>
          <a:xfrm>
            <a:off x="2998708" y="3031768"/>
            <a:ext cx="3459841" cy="953091"/>
          </a:xfrm>
        </p:spPr>
        <p:txBody>
          <a:bodyPr/>
          <a:lstStyle>
            <a:lvl1pPr marL="0" indent="0" algn="l">
              <a:lnSpc>
                <a:spcPts val="2600"/>
              </a:lnSpc>
              <a:buNone/>
              <a:defRPr sz="2200" b="0" i="0">
                <a:solidFill>
                  <a:schemeClr val="bg1"/>
                </a:solidFill>
                <a:latin typeface="Source Serif Pro" panose="02040603050405020204" pitchFamily="18" charset="77"/>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de-DE"/>
              <a:t>Master-Untertitelformat bearbeiten</a:t>
            </a:r>
            <a:endParaRPr lang="en-US"/>
          </a:p>
        </p:txBody>
      </p:sp>
      <p:pic>
        <p:nvPicPr>
          <p:cNvPr id="10" name="Grafik 9">
            <a:extLst>
              <a:ext uri="{FF2B5EF4-FFF2-40B4-BE49-F238E27FC236}">
                <a16:creationId xmlns:a16="http://schemas.microsoft.com/office/drawing/2014/main" id="{DCB1CD71-5B63-4295-9715-394D7E7E8DD8}"/>
              </a:ext>
            </a:extLst>
          </p:cNvPr>
          <p:cNvPicPr>
            <a:picLocks noChangeAspect="1"/>
          </p:cNvPicPr>
          <p:nvPr userDrawn="1"/>
        </p:nvPicPr>
        <p:blipFill>
          <a:blip r:embed="rId3"/>
          <a:stretch>
            <a:fillRect/>
          </a:stretch>
        </p:blipFill>
        <p:spPr>
          <a:xfrm>
            <a:off x="7174151" y="4231177"/>
            <a:ext cx="1969849" cy="1284514"/>
          </a:xfrm>
          <a:prstGeom prst="rect">
            <a:avLst/>
          </a:prstGeom>
        </p:spPr>
      </p:pic>
    </p:spTree>
    <p:extLst>
      <p:ext uri="{BB962C8B-B14F-4D97-AF65-F5344CB8AC3E}">
        <p14:creationId xmlns:p14="http://schemas.microsoft.com/office/powerpoint/2010/main" val="2626215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in Inhalt mit Logo">
    <p:spTree>
      <p:nvGrpSpPr>
        <p:cNvPr id="1" name=""/>
        <p:cNvGrpSpPr/>
        <p:nvPr/>
      </p:nvGrpSpPr>
      <p:grpSpPr>
        <a:xfrm>
          <a:off x="0" y="0"/>
          <a:ext cx="0" cy="0"/>
          <a:chOff x="0" y="0"/>
          <a:chExt cx="0" cy="0"/>
        </a:xfrm>
      </p:grpSpPr>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3" name="Content Placeholder 2"/>
          <p:cNvSpPr>
            <a:spLocks noGrp="1"/>
          </p:cNvSpPr>
          <p:nvPr>
            <p:ph sz="half" idx="1"/>
          </p:nvPr>
        </p:nvSpPr>
        <p:spPr>
          <a:xfrm>
            <a:off x="793488" y="1686177"/>
            <a:ext cx="7557025" cy="3296468"/>
          </a:xfrm>
        </p:spPr>
        <p:txBody>
          <a:bodyPr/>
          <a:lstStyle/>
          <a:p>
            <a:pPr lvl="0"/>
            <a:r>
              <a:rPr lang="de-DE"/>
              <a:t>Mastertextformat bearbeiten
Zweite Ebene
Dritte Ebene
Vierte Ebene
Fünfte Ebene</a:t>
            </a:r>
            <a:endParaRPr lang="en-US"/>
          </a:p>
        </p:txBody>
      </p:sp>
      <p:sp>
        <p:nvSpPr>
          <p:cNvPr id="9" name="Foliennummernplatzhalter 5">
            <a:extLst>
              <a:ext uri="{FF2B5EF4-FFF2-40B4-BE49-F238E27FC236}">
                <a16:creationId xmlns:a16="http://schemas.microsoft.com/office/drawing/2014/main" id="{16FB8C25-C39C-47D5-8452-24584B651A86}"/>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‹Nr.›</a:t>
            </a:fld>
            <a:endParaRPr lang="de-DE"/>
          </a:p>
        </p:txBody>
      </p:sp>
      <p:pic>
        <p:nvPicPr>
          <p:cNvPr id="7" name="Grafik 6">
            <a:extLst>
              <a:ext uri="{FF2B5EF4-FFF2-40B4-BE49-F238E27FC236}">
                <a16:creationId xmlns:a16="http://schemas.microsoft.com/office/drawing/2014/main" id="{0CF09BA5-B60E-415F-82CF-BBF1844E7A3D}"/>
              </a:ext>
            </a:extLst>
          </p:cNvPr>
          <p:cNvPicPr>
            <a:picLocks noChangeAspect="1"/>
          </p:cNvPicPr>
          <p:nvPr userDrawn="1"/>
        </p:nvPicPr>
        <p:blipFill>
          <a:blip r:embed="rId2"/>
          <a:stretch>
            <a:fillRect/>
          </a:stretch>
        </p:blipFill>
        <p:spPr>
          <a:xfrm>
            <a:off x="7174151" y="4231177"/>
            <a:ext cx="1969849" cy="1284514"/>
          </a:xfrm>
          <a:prstGeom prst="rect">
            <a:avLst/>
          </a:prstGeom>
        </p:spPr>
      </p:pic>
    </p:spTree>
    <p:extLst>
      <p:ext uri="{BB962C8B-B14F-4D97-AF65-F5344CB8AC3E}">
        <p14:creationId xmlns:p14="http://schemas.microsoft.com/office/powerpoint/2010/main" val="1081329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Ein Inhalt mit Logo">
    <p:spTree>
      <p:nvGrpSpPr>
        <p:cNvPr id="1" name=""/>
        <p:cNvGrpSpPr/>
        <p:nvPr/>
      </p:nvGrpSpPr>
      <p:grpSpPr>
        <a:xfrm>
          <a:off x="0" y="0"/>
          <a:ext cx="0" cy="0"/>
          <a:chOff x="0" y="0"/>
          <a:chExt cx="0" cy="0"/>
        </a:xfrm>
      </p:grpSpPr>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3" name="Content Placeholder 2"/>
          <p:cNvSpPr>
            <a:spLocks noGrp="1"/>
          </p:cNvSpPr>
          <p:nvPr>
            <p:ph sz="half" idx="1"/>
          </p:nvPr>
        </p:nvSpPr>
        <p:spPr>
          <a:xfrm>
            <a:off x="793488" y="1686177"/>
            <a:ext cx="7557025" cy="3296468"/>
          </a:xfrm>
        </p:spPr>
        <p:txBody>
          <a:bodyPr/>
          <a:lstStyle/>
          <a:p>
            <a:pPr lvl="0"/>
            <a:r>
              <a:rPr lang="de-DE"/>
              <a:t>Mastertextformat bearbeiten
Zweite Ebene
Dritte Ebene
Vierte Ebene
Fünfte Ebene</a:t>
            </a:r>
            <a:endParaRPr lang="en-US"/>
          </a:p>
        </p:txBody>
      </p:sp>
      <p:sp>
        <p:nvSpPr>
          <p:cNvPr id="9" name="Foliennummernplatzhalter 5">
            <a:extLst>
              <a:ext uri="{FF2B5EF4-FFF2-40B4-BE49-F238E27FC236}">
                <a16:creationId xmlns:a16="http://schemas.microsoft.com/office/drawing/2014/main" id="{16FB8C25-C39C-47D5-8452-24584B651A86}"/>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‹Nr.›</a:t>
            </a:fld>
            <a:endParaRPr lang="de-DE"/>
          </a:p>
        </p:txBody>
      </p:sp>
      <p:pic>
        <p:nvPicPr>
          <p:cNvPr id="6" name="Grafik 5">
            <a:extLst>
              <a:ext uri="{FF2B5EF4-FFF2-40B4-BE49-F238E27FC236}">
                <a16:creationId xmlns:a16="http://schemas.microsoft.com/office/drawing/2014/main" id="{04E9AD9D-B6DB-4B82-9DB0-9225F682A4E3}"/>
              </a:ext>
            </a:extLst>
          </p:cNvPr>
          <p:cNvPicPr>
            <a:picLocks noChangeAspect="1"/>
          </p:cNvPicPr>
          <p:nvPr userDrawn="1"/>
        </p:nvPicPr>
        <p:blipFill>
          <a:blip r:embed="rId2"/>
          <a:stretch>
            <a:fillRect/>
          </a:stretch>
        </p:blipFill>
        <p:spPr>
          <a:xfrm>
            <a:off x="7111332" y="149806"/>
            <a:ext cx="1969849" cy="1284514"/>
          </a:xfrm>
          <a:prstGeom prst="rect">
            <a:avLst/>
          </a:prstGeom>
        </p:spPr>
      </p:pic>
    </p:spTree>
    <p:extLst>
      <p:ext uri="{BB962C8B-B14F-4D97-AF65-F5344CB8AC3E}">
        <p14:creationId xmlns:p14="http://schemas.microsoft.com/office/powerpoint/2010/main" val="1373369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in Inhalt mit Fußzeile">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E406F85A-E620-3848-83F3-1A5D2507BBDE}"/>
              </a:ext>
            </a:extLst>
          </p:cNvPr>
          <p:cNvSpPr/>
          <p:nvPr userDrawn="1"/>
        </p:nvSpPr>
        <p:spPr>
          <a:xfrm>
            <a:off x="0" y="0"/>
            <a:ext cx="9144000" cy="5715000"/>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3" name="Content Placeholder 2"/>
          <p:cNvSpPr>
            <a:spLocks noGrp="1"/>
          </p:cNvSpPr>
          <p:nvPr>
            <p:ph sz="half" idx="1"/>
          </p:nvPr>
        </p:nvSpPr>
        <p:spPr>
          <a:xfrm>
            <a:off x="793488" y="1686177"/>
            <a:ext cx="7557025" cy="3296468"/>
          </a:xfrm>
        </p:spPr>
        <p:txBody>
          <a:bodyPr/>
          <a:lstStyle/>
          <a:p>
            <a:pPr lvl="0"/>
            <a:r>
              <a:rPr lang="de-DE"/>
              <a:t>Mastertextformat bearbeiten
Zweite Ebene
Dritte Ebene
Vierte Ebene
Fünfte Ebene</a:t>
            </a:r>
            <a:endParaRPr lang="en-US"/>
          </a:p>
        </p:txBody>
      </p:sp>
      <p:sp>
        <p:nvSpPr>
          <p:cNvPr id="7" name="Textfeld 6">
            <a:extLst>
              <a:ext uri="{FF2B5EF4-FFF2-40B4-BE49-F238E27FC236}">
                <a16:creationId xmlns:a16="http://schemas.microsoft.com/office/drawing/2014/main" id="{A90FB3D2-A585-4C48-9208-14D481993E6B}"/>
              </a:ext>
            </a:extLst>
          </p:cNvPr>
          <p:cNvSpPr txBox="1"/>
          <p:nvPr userDrawn="1"/>
        </p:nvSpPr>
        <p:spPr>
          <a:xfrm>
            <a:off x="7479808" y="5395572"/>
            <a:ext cx="3064747" cy="215444"/>
          </a:xfrm>
          <a:prstGeom prst="rect">
            <a:avLst/>
          </a:prstGeom>
          <a:noFill/>
        </p:spPr>
        <p:txBody>
          <a:bodyPr wrap="square" rtlCol="0">
            <a:spAutoFit/>
          </a:bodyPr>
          <a:lstStyle/>
          <a:p>
            <a:r>
              <a:rPr lang="de-DE" sz="800" b="1" i="0" dirty="0">
                <a:solidFill>
                  <a:schemeClr val="tx1"/>
                </a:solidFill>
                <a:latin typeface="Source Sans Pro Semibold" panose="020B0503030403020204" pitchFamily="34" charset="77"/>
              </a:rPr>
              <a:t>CBM</a:t>
            </a:r>
            <a:r>
              <a:rPr lang="de-DE" sz="800" dirty="0">
                <a:solidFill>
                  <a:schemeClr val="tx1"/>
                </a:solidFill>
                <a:latin typeface="Source Sans Pro" panose="020B0503030403020204" pitchFamily="34" charset="77"/>
              </a:rPr>
              <a:t> Christian Blind Mission</a:t>
            </a:r>
          </a:p>
        </p:txBody>
      </p:sp>
      <p:sp>
        <p:nvSpPr>
          <p:cNvPr id="9" name="Foliennummernplatzhalter 5">
            <a:extLst>
              <a:ext uri="{FF2B5EF4-FFF2-40B4-BE49-F238E27FC236}">
                <a16:creationId xmlns:a16="http://schemas.microsoft.com/office/drawing/2014/main" id="{C8BDB45D-F86C-4441-B7DF-72BE77A73823}"/>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‹Nr.›</a:t>
            </a:fld>
            <a:endParaRPr lang="de-DE"/>
          </a:p>
        </p:txBody>
      </p:sp>
    </p:spTree>
    <p:extLst>
      <p:ext uri="{BB962C8B-B14F-4D97-AF65-F5344CB8AC3E}">
        <p14:creationId xmlns:p14="http://schemas.microsoft.com/office/powerpoint/2010/main" val="2435526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Zwei Inhalte mit Logo">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F168AFE4-D15C-964C-9C27-8ECE4504E40F}"/>
              </a:ext>
            </a:extLst>
          </p:cNvPr>
          <p:cNvSpPr/>
          <p:nvPr userDrawn="1"/>
        </p:nvSpPr>
        <p:spPr>
          <a:xfrm>
            <a:off x="0" y="0"/>
            <a:ext cx="9144000" cy="5715000"/>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3" name="Content Placeholder 2"/>
          <p:cNvSpPr>
            <a:spLocks noGrp="1"/>
          </p:cNvSpPr>
          <p:nvPr>
            <p:ph sz="half" idx="1"/>
          </p:nvPr>
        </p:nvSpPr>
        <p:spPr>
          <a:xfrm>
            <a:off x="793488" y="1686177"/>
            <a:ext cx="3726557" cy="3296468"/>
          </a:xfrm>
        </p:spPr>
        <p:txBody>
          <a:bodyPr/>
          <a:lstStyle/>
          <a:p>
            <a:pPr lvl="0"/>
            <a:r>
              <a:rPr lang="de-DE"/>
              <a:t>Mastertextformat bearbeiten
Zweite Ebene
Dritte Ebene
Vierte Ebene
Fünfte Ebene</a:t>
            </a:r>
            <a:endParaRPr lang="en-US"/>
          </a:p>
        </p:txBody>
      </p:sp>
      <p:sp>
        <p:nvSpPr>
          <p:cNvPr id="4" name="Content Placeholder 3"/>
          <p:cNvSpPr>
            <a:spLocks noGrp="1"/>
          </p:cNvSpPr>
          <p:nvPr>
            <p:ph sz="half" idx="2"/>
          </p:nvPr>
        </p:nvSpPr>
        <p:spPr>
          <a:xfrm>
            <a:off x="4947333" y="1686177"/>
            <a:ext cx="3686527" cy="3296468"/>
          </a:xfrm>
        </p:spPr>
        <p:txBody>
          <a:bodyPr/>
          <a:lstStyle/>
          <a:p>
            <a:pPr lvl="0"/>
            <a:r>
              <a:rPr lang="de-DE"/>
              <a:t>Mastertextformat bearbeiten
Zweite Ebene
Dritte Ebene
Vierte Ebene
Fünfte Ebene</a:t>
            </a:r>
            <a:endParaRPr lang="en-US"/>
          </a:p>
        </p:txBody>
      </p:sp>
      <p:sp>
        <p:nvSpPr>
          <p:cNvPr id="9" name="Foliennummernplatzhalter 5">
            <a:extLst>
              <a:ext uri="{FF2B5EF4-FFF2-40B4-BE49-F238E27FC236}">
                <a16:creationId xmlns:a16="http://schemas.microsoft.com/office/drawing/2014/main" id="{528C06CC-A6D5-471B-948D-164FFF9BF1A9}"/>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‹Nr.›</a:t>
            </a:fld>
            <a:endParaRPr lang="de-DE"/>
          </a:p>
        </p:txBody>
      </p:sp>
      <p:pic>
        <p:nvPicPr>
          <p:cNvPr id="10" name="Grafik 9">
            <a:extLst>
              <a:ext uri="{FF2B5EF4-FFF2-40B4-BE49-F238E27FC236}">
                <a16:creationId xmlns:a16="http://schemas.microsoft.com/office/drawing/2014/main" id="{69947C61-4647-41F5-B4CB-94587412FC69}"/>
              </a:ext>
            </a:extLst>
          </p:cNvPr>
          <p:cNvPicPr>
            <a:picLocks noChangeAspect="1"/>
          </p:cNvPicPr>
          <p:nvPr userDrawn="1"/>
        </p:nvPicPr>
        <p:blipFill>
          <a:blip r:embed="rId2"/>
          <a:stretch>
            <a:fillRect/>
          </a:stretch>
        </p:blipFill>
        <p:spPr>
          <a:xfrm>
            <a:off x="7174151" y="4231177"/>
            <a:ext cx="1969849" cy="1284514"/>
          </a:xfrm>
          <a:prstGeom prst="rect">
            <a:avLst/>
          </a:prstGeom>
        </p:spPr>
      </p:pic>
    </p:spTree>
    <p:extLst>
      <p:ext uri="{BB962C8B-B14F-4D97-AF65-F5344CB8AC3E}">
        <p14:creationId xmlns:p14="http://schemas.microsoft.com/office/powerpoint/2010/main" val="1440615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Zwei Inhalte mit Fußzeile">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F168AFE4-D15C-964C-9C27-8ECE4504E40F}"/>
              </a:ext>
            </a:extLst>
          </p:cNvPr>
          <p:cNvSpPr/>
          <p:nvPr userDrawn="1"/>
        </p:nvSpPr>
        <p:spPr>
          <a:xfrm>
            <a:off x="0" y="0"/>
            <a:ext cx="9144000" cy="5715000"/>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3" name="Content Placeholder 2"/>
          <p:cNvSpPr>
            <a:spLocks noGrp="1"/>
          </p:cNvSpPr>
          <p:nvPr>
            <p:ph sz="half" idx="1"/>
          </p:nvPr>
        </p:nvSpPr>
        <p:spPr>
          <a:xfrm>
            <a:off x="793488" y="1686177"/>
            <a:ext cx="3726557" cy="3296468"/>
          </a:xfrm>
        </p:spPr>
        <p:txBody>
          <a:bodyPr/>
          <a:lstStyle/>
          <a:p>
            <a:pPr lvl="0"/>
            <a:r>
              <a:rPr lang="de-DE"/>
              <a:t>Mastertextformat bearbeiten
Zweite Ebene
Dritte Ebene
Vierte Ebene
Fünfte Ebene</a:t>
            </a:r>
            <a:endParaRPr lang="en-US"/>
          </a:p>
        </p:txBody>
      </p:sp>
      <p:sp>
        <p:nvSpPr>
          <p:cNvPr id="4" name="Content Placeholder 3"/>
          <p:cNvSpPr>
            <a:spLocks noGrp="1"/>
          </p:cNvSpPr>
          <p:nvPr>
            <p:ph sz="half" idx="2"/>
          </p:nvPr>
        </p:nvSpPr>
        <p:spPr>
          <a:xfrm>
            <a:off x="4947333" y="1686177"/>
            <a:ext cx="3686527" cy="3296468"/>
          </a:xfrm>
        </p:spPr>
        <p:txBody>
          <a:bodyPr/>
          <a:lstStyle/>
          <a:p>
            <a:pPr lvl="0"/>
            <a:r>
              <a:rPr lang="de-DE"/>
              <a:t>Mastertextformat bearbeiten
Zweite Ebene
Dritte Ebene
Vierte Ebene
Fünfte Ebene</a:t>
            </a:r>
            <a:endParaRPr lang="en-US"/>
          </a:p>
        </p:txBody>
      </p:sp>
      <p:sp>
        <p:nvSpPr>
          <p:cNvPr id="8" name="Foliennummernplatzhalter 5">
            <a:extLst>
              <a:ext uri="{FF2B5EF4-FFF2-40B4-BE49-F238E27FC236}">
                <a16:creationId xmlns:a16="http://schemas.microsoft.com/office/drawing/2014/main" id="{24CCEAA7-7E7A-4DC0-8757-D83946C89131}"/>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‹Nr.›</a:t>
            </a:fld>
            <a:endParaRPr lang="de-DE"/>
          </a:p>
        </p:txBody>
      </p:sp>
      <p:sp>
        <p:nvSpPr>
          <p:cNvPr id="9" name="Textfeld 8">
            <a:extLst>
              <a:ext uri="{FF2B5EF4-FFF2-40B4-BE49-F238E27FC236}">
                <a16:creationId xmlns:a16="http://schemas.microsoft.com/office/drawing/2014/main" id="{30DBCB2D-7440-4170-8E5B-8AC9377F742F}"/>
              </a:ext>
            </a:extLst>
          </p:cNvPr>
          <p:cNvSpPr txBox="1"/>
          <p:nvPr userDrawn="1"/>
        </p:nvSpPr>
        <p:spPr>
          <a:xfrm>
            <a:off x="7479808" y="5395572"/>
            <a:ext cx="3064747" cy="215444"/>
          </a:xfrm>
          <a:prstGeom prst="rect">
            <a:avLst/>
          </a:prstGeom>
          <a:noFill/>
        </p:spPr>
        <p:txBody>
          <a:bodyPr wrap="square" rtlCol="0">
            <a:spAutoFit/>
          </a:bodyPr>
          <a:lstStyle/>
          <a:p>
            <a:r>
              <a:rPr lang="de-DE" sz="800" b="1" i="0" dirty="0">
                <a:solidFill>
                  <a:schemeClr val="tx1"/>
                </a:solidFill>
                <a:latin typeface="Source Sans Pro Semibold" panose="020B0503030403020204" pitchFamily="34" charset="77"/>
              </a:rPr>
              <a:t>CBM</a:t>
            </a:r>
            <a:r>
              <a:rPr lang="de-DE" sz="800" dirty="0">
                <a:solidFill>
                  <a:schemeClr val="tx1"/>
                </a:solidFill>
                <a:latin typeface="Source Sans Pro" panose="020B0503030403020204" pitchFamily="34" charset="77"/>
              </a:rPr>
              <a:t> Christian Blind Mission</a:t>
            </a:r>
          </a:p>
        </p:txBody>
      </p:sp>
    </p:spTree>
    <p:extLst>
      <p:ext uri="{BB962C8B-B14F-4D97-AF65-F5344CB8AC3E}">
        <p14:creationId xmlns:p14="http://schemas.microsoft.com/office/powerpoint/2010/main" val="3361917280"/>
      </p:ext>
    </p:extLst>
  </p:cSld>
  <p:clrMapOvr>
    <a:masterClrMapping/>
  </p:clrMapOvr>
  <p:extLst>
    <p:ext uri="{DCECCB84-F9BA-43D5-87BE-67443E8EF086}">
      <p15:sldGuideLst xmlns:p15="http://schemas.microsoft.com/office/powerpoint/2012/main">
        <p15:guide id="1" orient="horz" pos="3478"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Nur Headline mit Fußzeile">
    <p:spTree>
      <p:nvGrpSpPr>
        <p:cNvPr id="1" name=""/>
        <p:cNvGrpSpPr/>
        <p:nvPr/>
      </p:nvGrpSpPr>
      <p:grpSpPr>
        <a:xfrm>
          <a:off x="0" y="0"/>
          <a:ext cx="0" cy="0"/>
          <a:chOff x="0" y="0"/>
          <a:chExt cx="0" cy="0"/>
        </a:xfrm>
      </p:grpSpPr>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4" name="Foliennummernplatzhalter 5">
            <a:extLst>
              <a:ext uri="{FF2B5EF4-FFF2-40B4-BE49-F238E27FC236}">
                <a16:creationId xmlns:a16="http://schemas.microsoft.com/office/drawing/2014/main" id="{94C0C768-D0BC-4BE9-9D6E-F5F989FA6232}"/>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‹Nr.›</a:t>
            </a:fld>
            <a:endParaRPr lang="de-DE"/>
          </a:p>
        </p:txBody>
      </p:sp>
      <p:sp>
        <p:nvSpPr>
          <p:cNvPr id="6" name="Textfeld 5">
            <a:extLst>
              <a:ext uri="{FF2B5EF4-FFF2-40B4-BE49-F238E27FC236}">
                <a16:creationId xmlns:a16="http://schemas.microsoft.com/office/drawing/2014/main" id="{2B2E943D-7748-40AD-82A1-9A8B9D4410F0}"/>
              </a:ext>
            </a:extLst>
          </p:cNvPr>
          <p:cNvSpPr txBox="1"/>
          <p:nvPr userDrawn="1"/>
        </p:nvSpPr>
        <p:spPr>
          <a:xfrm>
            <a:off x="7479808" y="5395572"/>
            <a:ext cx="3064747" cy="215444"/>
          </a:xfrm>
          <a:prstGeom prst="rect">
            <a:avLst/>
          </a:prstGeom>
          <a:noFill/>
        </p:spPr>
        <p:txBody>
          <a:bodyPr wrap="square" rtlCol="0">
            <a:spAutoFit/>
          </a:bodyPr>
          <a:lstStyle/>
          <a:p>
            <a:r>
              <a:rPr lang="de-DE" sz="800" b="1" i="0" dirty="0">
                <a:solidFill>
                  <a:schemeClr val="tx1"/>
                </a:solidFill>
                <a:latin typeface="Source Sans Pro Semibold" panose="020B0503030403020204" pitchFamily="34" charset="77"/>
              </a:rPr>
              <a:t>CBM</a:t>
            </a:r>
            <a:r>
              <a:rPr lang="de-DE" sz="800" dirty="0">
                <a:solidFill>
                  <a:schemeClr val="tx1"/>
                </a:solidFill>
                <a:latin typeface="Source Sans Pro" panose="020B0503030403020204" pitchFamily="34" charset="77"/>
              </a:rPr>
              <a:t> Christian Blind Mission</a:t>
            </a:r>
          </a:p>
        </p:txBody>
      </p:sp>
    </p:spTree>
    <p:extLst>
      <p:ext uri="{BB962C8B-B14F-4D97-AF65-F5344CB8AC3E}">
        <p14:creationId xmlns:p14="http://schemas.microsoft.com/office/powerpoint/2010/main" val="500110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Überschrift mit vollflächigem Bild">
    <p:spTree>
      <p:nvGrpSpPr>
        <p:cNvPr id="1" name=""/>
        <p:cNvGrpSpPr/>
        <p:nvPr/>
      </p:nvGrpSpPr>
      <p:grpSpPr>
        <a:xfrm>
          <a:off x="0" y="0"/>
          <a:ext cx="0" cy="0"/>
          <a:chOff x="0" y="0"/>
          <a:chExt cx="0" cy="0"/>
        </a:xfrm>
      </p:grpSpPr>
      <p:sp>
        <p:nvSpPr>
          <p:cNvPr id="7" name="Picture Placeholder 5">
            <a:extLst>
              <a:ext uri="{FF2B5EF4-FFF2-40B4-BE49-F238E27FC236}">
                <a16:creationId xmlns:a16="http://schemas.microsoft.com/office/drawing/2014/main" id="{030F662F-D975-4356-A517-132767BEDD18}"/>
              </a:ext>
            </a:extLst>
          </p:cNvPr>
          <p:cNvSpPr>
            <a:spLocks noGrp="1"/>
          </p:cNvSpPr>
          <p:nvPr>
            <p:ph type="pic" sz="quarter" idx="13"/>
          </p:nvPr>
        </p:nvSpPr>
        <p:spPr>
          <a:xfrm>
            <a:off x="0" y="1744980"/>
            <a:ext cx="9144000" cy="3970020"/>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0" h="3429000">
                <a:moveTo>
                  <a:pt x="0" y="0"/>
                </a:moveTo>
                <a:lnTo>
                  <a:pt x="6096000" y="0"/>
                </a:lnTo>
                <a:lnTo>
                  <a:pt x="6096000" y="3429000"/>
                </a:lnTo>
                <a:lnTo>
                  <a:pt x="0" y="3429000"/>
                </a:lnTo>
                <a:close/>
              </a:path>
            </a:pathLst>
          </a:custGeom>
          <a:solidFill>
            <a:schemeClr val="bg2"/>
          </a:solidFill>
        </p:spPr>
        <p:txBody>
          <a:bodyPr rtlCol="0">
            <a:noAutofit/>
          </a:bodyPr>
          <a:lstStyle/>
          <a:p>
            <a:pPr lvl="0"/>
            <a:endParaRPr lang="en-US" noProof="0"/>
          </a:p>
        </p:txBody>
      </p:sp>
      <p:sp>
        <p:nvSpPr>
          <p:cNvPr id="8" name="Title 1">
            <a:extLst>
              <a:ext uri="{FF2B5EF4-FFF2-40B4-BE49-F238E27FC236}">
                <a16:creationId xmlns:a16="http://schemas.microsoft.com/office/drawing/2014/main" id="{735097E1-DF70-43A7-B8C8-DC9E467E3152}"/>
              </a:ext>
            </a:extLst>
          </p:cNvPr>
          <p:cNvSpPr>
            <a:spLocks noGrp="1"/>
          </p:cNvSpPr>
          <p:nvPr>
            <p:ph type="title"/>
          </p:nvPr>
        </p:nvSpPr>
        <p:spPr>
          <a:xfrm>
            <a:off x="793488" y="473250"/>
            <a:ext cx="7557025" cy="896783"/>
          </a:xfrm>
        </p:spPr>
        <p:txBody>
          <a:bodyPr lIns="0" tIns="0" rIns="36000" bIns="0" anchor="t">
            <a:noAutofit/>
          </a:bodyPr>
          <a:lstStyle>
            <a:lvl1pPr>
              <a:defRPr baseline="0"/>
            </a:lvl1pPr>
          </a:lstStyle>
          <a:p>
            <a:r>
              <a:rPr lang="de-DE"/>
              <a:t>Mastertitelformat bearbeiten</a:t>
            </a:r>
            <a:endParaRPr lang="en-US"/>
          </a:p>
        </p:txBody>
      </p:sp>
      <p:pic>
        <p:nvPicPr>
          <p:cNvPr id="9" name="Picture 2">
            <a:extLst>
              <a:ext uri="{FF2B5EF4-FFF2-40B4-BE49-F238E27FC236}">
                <a16:creationId xmlns:a16="http://schemas.microsoft.com/office/drawing/2014/main" id="{4958226C-ABFD-4075-BCA7-B473D60E8D46}"/>
              </a:ext>
            </a:extLst>
          </p:cNvPr>
          <p:cNvPicPr>
            <a:picLocks noChangeAspect="1"/>
          </p:cNvPicPr>
          <p:nvPr userDrawn="1"/>
        </p:nvPicPr>
        <p:blipFill rotWithShape="1">
          <a:blip r:embed="rId2"/>
          <a:srcRect b="27196"/>
          <a:stretch/>
        </p:blipFill>
        <p:spPr>
          <a:xfrm rot="10800000">
            <a:off x="0" y="1627353"/>
            <a:ext cx="9144000" cy="389584"/>
          </a:xfrm>
          <a:prstGeom prst="rect">
            <a:avLst/>
          </a:prstGeom>
        </p:spPr>
      </p:pic>
    </p:spTree>
    <p:extLst>
      <p:ext uri="{BB962C8B-B14F-4D97-AF65-F5344CB8AC3E}">
        <p14:creationId xmlns:p14="http://schemas.microsoft.com/office/powerpoint/2010/main" val="4003141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93488" y="473250"/>
            <a:ext cx="7557025" cy="896783"/>
          </a:xfrm>
          <a:prstGeom prst="rect">
            <a:avLst/>
          </a:prstGeom>
        </p:spPr>
        <p:txBody>
          <a:bodyPr vert="horz" lIns="0" tIns="0" rIns="0" bIns="0" rtlCol="0" anchor="t">
            <a:noAutofit/>
          </a:bodyPr>
          <a:lstStyle/>
          <a:p>
            <a:r>
              <a:rPr lang="de-DE"/>
              <a:t>Hier steht eine Überschrift, </a:t>
            </a:r>
            <a:br>
              <a:rPr lang="de-DE"/>
            </a:br>
            <a:r>
              <a:rPr lang="de-DE"/>
              <a:t>welche auch zweizeilig laufen kann.</a:t>
            </a:r>
            <a:endParaRPr lang="en-US"/>
          </a:p>
        </p:txBody>
      </p:sp>
      <p:sp>
        <p:nvSpPr>
          <p:cNvPr id="3" name="Text Placeholder 2"/>
          <p:cNvSpPr>
            <a:spLocks noGrp="1"/>
          </p:cNvSpPr>
          <p:nvPr>
            <p:ph type="body" idx="1"/>
          </p:nvPr>
        </p:nvSpPr>
        <p:spPr>
          <a:xfrm>
            <a:off x="793488" y="1722459"/>
            <a:ext cx="7557025" cy="3455839"/>
          </a:xfrm>
          <a:prstGeom prst="rect">
            <a:avLst/>
          </a:prstGeom>
        </p:spPr>
        <p:txBody>
          <a:bodyPr vert="horz" lIns="0" tIns="0" rIns="0" bIns="0" rtlCol="0">
            <a:noAutofit/>
          </a:bodyPr>
          <a:lstStyle/>
          <a:p>
            <a:pPr lvl="0"/>
            <a:r>
              <a:rPr lang="de-DE"/>
              <a:t>Mastertextformat bearbeiten
Zweite Ebene
Dritte Ebene
Vierte Ebene
Fünfte Ebene</a:t>
            </a:r>
            <a:endParaRPr lang="en-US"/>
          </a:p>
        </p:txBody>
      </p:sp>
      <p:sp>
        <p:nvSpPr>
          <p:cNvPr id="4" name="Foliennummernplatzhalter 5">
            <a:extLst>
              <a:ext uri="{FF2B5EF4-FFF2-40B4-BE49-F238E27FC236}">
                <a16:creationId xmlns:a16="http://schemas.microsoft.com/office/drawing/2014/main" id="{1D496AEA-4A19-411A-BA57-3267C68AA962}"/>
              </a:ext>
            </a:extLst>
          </p:cNvPr>
          <p:cNvSpPr>
            <a:spLocks noGrp="1"/>
          </p:cNvSpPr>
          <p:nvPr>
            <p:ph type="sldNum" sz="quarter" idx="4"/>
          </p:nvPr>
        </p:nvSpPr>
        <p:spPr>
          <a:xfrm>
            <a:off x="131818" y="53429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‹Nr.›</a:t>
            </a:fld>
            <a:endParaRPr lang="de-DE"/>
          </a:p>
        </p:txBody>
      </p:sp>
    </p:spTree>
    <p:extLst>
      <p:ext uri="{BB962C8B-B14F-4D97-AF65-F5344CB8AC3E}">
        <p14:creationId xmlns:p14="http://schemas.microsoft.com/office/powerpoint/2010/main" val="2680535422"/>
      </p:ext>
    </p:extLst>
  </p:cSld>
  <p:clrMap bg1="lt1" tx1="dk1" bg2="lt2" tx2="dk2" accent1="accent1" accent2="accent2" accent3="accent3" accent4="accent4" accent5="accent5" accent6="accent6" hlink="hlink" folHlink="folHlink"/>
  <p:sldLayoutIdLst>
    <p:sldLayoutId id="2147483673" r:id="rId1"/>
    <p:sldLayoutId id="2147483684" r:id="rId2"/>
    <p:sldLayoutId id="2147483686" r:id="rId3"/>
    <p:sldLayoutId id="2147483719" r:id="rId4"/>
    <p:sldLayoutId id="2147483716" r:id="rId5"/>
    <p:sldLayoutId id="2147483717" r:id="rId6"/>
    <p:sldLayoutId id="2147483685" r:id="rId7"/>
    <p:sldLayoutId id="2147483718" r:id="rId8"/>
    <p:sldLayoutId id="2147483687" r:id="rId9"/>
    <p:sldLayoutId id="2147483679" r:id="rId10"/>
    <p:sldLayoutId id="2147483720" r:id="rId11"/>
  </p:sldLayoutIdLst>
  <p:hf hdr="0" ftr="0" dt="0"/>
  <p:txStyles>
    <p:titleStyle>
      <a:lvl1pPr algn="l" defTabSz="685800" rtl="0" eaLnBrk="1" fontAlgn="t" latinLnBrk="0" hangingPunct="1">
        <a:lnSpc>
          <a:spcPts val="3620"/>
        </a:lnSpc>
        <a:spcBef>
          <a:spcPct val="0"/>
        </a:spcBef>
        <a:buNone/>
        <a:defRPr sz="3600" b="0" i="0" kern="1200">
          <a:solidFill>
            <a:srgbClr val="C4141B"/>
          </a:solidFill>
          <a:latin typeface="Source Sans Pro Semibold" panose="020B0503030403020204" pitchFamily="34" charset="77"/>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b="0" i="0" kern="1200">
          <a:solidFill>
            <a:schemeClr val="tx1"/>
          </a:solidFill>
          <a:latin typeface="Source Sans Pro" panose="020B0503030403020204" pitchFamily="34" charset="77"/>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9F359D34-FCD2-4813-9024-9FDF7DD0305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 y="-1"/>
            <a:ext cx="9144001" cy="4208017"/>
          </a:xfrm>
          <a:prstGeom prst="rect">
            <a:avLst/>
          </a:prstGeom>
        </p:spPr>
      </p:pic>
      <p:pic>
        <p:nvPicPr>
          <p:cNvPr id="12" name="Picture 2">
            <a:extLst>
              <a:ext uri="{FF2B5EF4-FFF2-40B4-BE49-F238E27FC236}">
                <a16:creationId xmlns:a16="http://schemas.microsoft.com/office/drawing/2014/main" id="{4F5576C6-EB64-9C49-8D2E-BE84A91EFDF0}"/>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0" y="3818432"/>
            <a:ext cx="9144000" cy="389584"/>
          </a:xfrm>
          <a:prstGeom prst="rect">
            <a:avLst/>
          </a:prstGeom>
        </p:spPr>
      </p:pic>
      <p:pic>
        <p:nvPicPr>
          <p:cNvPr id="8" name="Grafik 7">
            <a:extLst>
              <a:ext uri="{FF2B5EF4-FFF2-40B4-BE49-F238E27FC236}">
                <a16:creationId xmlns:a16="http://schemas.microsoft.com/office/drawing/2014/main" id="{4F71A9EF-AA78-E341-BE54-92F368561BD2}"/>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94096" y="1551434"/>
            <a:ext cx="3438089" cy="3438089"/>
          </a:xfrm>
          <a:prstGeom prst="rect">
            <a:avLst/>
          </a:prstGeom>
        </p:spPr>
      </p:pic>
      <p:sp>
        <p:nvSpPr>
          <p:cNvPr id="9" name="Title 1">
            <a:extLst>
              <a:ext uri="{FF2B5EF4-FFF2-40B4-BE49-F238E27FC236}">
                <a16:creationId xmlns:a16="http://schemas.microsoft.com/office/drawing/2014/main" id="{D098830E-6387-6C4F-A083-0F10EB9D0FC4}"/>
              </a:ext>
            </a:extLst>
          </p:cNvPr>
          <p:cNvSpPr txBox="1">
            <a:spLocks/>
          </p:cNvSpPr>
          <p:nvPr/>
        </p:nvSpPr>
        <p:spPr>
          <a:xfrm>
            <a:off x="1026165" y="2526244"/>
            <a:ext cx="2733575" cy="1172877"/>
          </a:xfrm>
          <a:prstGeom prst="rect">
            <a:avLst/>
          </a:prstGeom>
        </p:spPr>
        <p:txBody>
          <a:bodyPr anchor="t">
            <a:noAutofit/>
          </a:bodyPr>
          <a:lstStyle>
            <a:lvl1pPr algn="l" defTabSz="685800" rtl="0" eaLnBrk="1" fontAlgn="base" latinLnBrk="0" hangingPunct="1">
              <a:lnSpc>
                <a:spcPts val="4000"/>
              </a:lnSpc>
              <a:spcBef>
                <a:spcPct val="0"/>
              </a:spcBef>
              <a:buNone/>
              <a:defRPr sz="4000" b="0" i="0" kern="1200">
                <a:solidFill>
                  <a:schemeClr val="bg1"/>
                </a:solidFill>
                <a:latin typeface="Source Sans Pro Semibold" panose="020B0503030403020204" pitchFamily="34" charset="77"/>
                <a:ea typeface="+mj-ea"/>
                <a:cs typeface="+mj-cs"/>
              </a:defRPr>
            </a:lvl1pPr>
          </a:lstStyle>
          <a:p>
            <a:pPr>
              <a:lnSpc>
                <a:spcPts val="2800"/>
              </a:lnSpc>
            </a:pPr>
            <a:r>
              <a:rPr lang="de-DE" sz="2800" dirty="0"/>
              <a:t>2. Tips &amp; tricks</a:t>
            </a:r>
            <a:endParaRPr lang="en-US" sz="2800" dirty="0"/>
          </a:p>
        </p:txBody>
      </p:sp>
      <p:sp>
        <p:nvSpPr>
          <p:cNvPr id="10" name="Subtitle 2">
            <a:extLst>
              <a:ext uri="{FF2B5EF4-FFF2-40B4-BE49-F238E27FC236}">
                <a16:creationId xmlns:a16="http://schemas.microsoft.com/office/drawing/2014/main" id="{7ABC992E-4A98-3947-A99D-0228F448F037}"/>
              </a:ext>
            </a:extLst>
          </p:cNvPr>
          <p:cNvSpPr txBox="1">
            <a:spLocks/>
          </p:cNvSpPr>
          <p:nvPr/>
        </p:nvSpPr>
        <p:spPr>
          <a:xfrm>
            <a:off x="1026166" y="3484345"/>
            <a:ext cx="2733575" cy="842982"/>
          </a:xfrm>
          <a:prstGeom prst="rect">
            <a:avLst/>
          </a:prstGeom>
        </p:spPr>
        <p:txBody>
          <a:bodyPr/>
          <a:lstStyle>
            <a:lvl1pPr marL="0" indent="0" algn="l" defTabSz="685800" rtl="0" eaLnBrk="1" latinLnBrk="0" hangingPunct="1">
              <a:lnSpc>
                <a:spcPts val="2200"/>
              </a:lnSpc>
              <a:spcBef>
                <a:spcPts val="750"/>
              </a:spcBef>
              <a:buFont typeface="Arial" panose="020B0604020202020204" pitchFamily="34" charset="0"/>
              <a:buNone/>
              <a:defRPr sz="1800" b="0" i="0" kern="1200">
                <a:solidFill>
                  <a:schemeClr val="bg1"/>
                </a:solidFill>
                <a:latin typeface="Source Serif Pro" panose="02040603050405020204" pitchFamily="18" charset="77"/>
                <a:ea typeface="+mn-ea"/>
                <a:cs typeface="+mn-cs"/>
              </a:defRPr>
            </a:lvl1pPr>
            <a:lvl2pPr marL="342900" indent="0" algn="ctr" defTabSz="685800" rtl="0" eaLnBrk="1" latinLnBrk="0" hangingPunct="1">
              <a:lnSpc>
                <a:spcPct val="90000"/>
              </a:lnSpc>
              <a:spcBef>
                <a:spcPts val="375"/>
              </a:spcBef>
              <a:buFont typeface="Arial" panose="020B0604020202020204" pitchFamily="34" charset="0"/>
              <a:buNone/>
              <a:defRPr sz="1500" kern="1200">
                <a:solidFill>
                  <a:schemeClr val="tx1"/>
                </a:solidFill>
                <a:latin typeface="+mn-lt"/>
                <a:ea typeface="+mn-ea"/>
                <a:cs typeface="+mn-cs"/>
              </a:defRPr>
            </a:lvl2pPr>
            <a:lvl3pPr marL="685800" indent="0" algn="ctr" defTabSz="685800" rtl="0" eaLnBrk="1" latinLnBrk="0" hangingPunct="1">
              <a:lnSpc>
                <a:spcPct val="90000"/>
              </a:lnSpc>
              <a:spcBef>
                <a:spcPts val="375"/>
              </a:spcBef>
              <a:buFont typeface="Arial" panose="020B0604020202020204" pitchFamily="34" charset="0"/>
              <a:buNone/>
              <a:defRPr sz="1350" kern="1200">
                <a:solidFill>
                  <a:schemeClr val="tx1"/>
                </a:solidFill>
                <a:latin typeface="+mn-lt"/>
                <a:ea typeface="+mn-ea"/>
                <a:cs typeface="+mn-cs"/>
              </a:defRPr>
            </a:lvl3pPr>
            <a:lvl4pPr marL="10287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4pPr>
            <a:lvl5pPr marL="13716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5pPr>
            <a:lvl6pPr marL="17145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sz="1200" kern="1200">
                <a:solidFill>
                  <a:schemeClr val="tx1"/>
                </a:solidFill>
                <a:latin typeface="+mn-lt"/>
                <a:ea typeface="+mn-ea"/>
                <a:cs typeface="+mn-cs"/>
              </a:defRPr>
            </a:lvl9pPr>
          </a:lstStyle>
          <a:p>
            <a:endParaRPr lang="de-DE" dirty="0">
              <a:latin typeface="Source Sans Pro" panose="020B0503030403020204" pitchFamily="34" charset="0"/>
              <a:ea typeface="Source Sans Pro" panose="020B0503030403020204" pitchFamily="34" charset="0"/>
            </a:endParaRPr>
          </a:p>
        </p:txBody>
      </p:sp>
      <p:sp>
        <p:nvSpPr>
          <p:cNvPr id="6" name="Textfeld 5">
            <a:extLst>
              <a:ext uri="{FF2B5EF4-FFF2-40B4-BE49-F238E27FC236}">
                <a16:creationId xmlns:a16="http://schemas.microsoft.com/office/drawing/2014/main" id="{FBC8530A-6B58-49FE-8756-22DB31BA6172}"/>
              </a:ext>
            </a:extLst>
          </p:cNvPr>
          <p:cNvSpPr txBox="1"/>
          <p:nvPr/>
        </p:nvSpPr>
        <p:spPr>
          <a:xfrm rot="16200000">
            <a:off x="-405966" y="3193141"/>
            <a:ext cx="1095172" cy="230832"/>
          </a:xfrm>
          <a:prstGeom prst="rect">
            <a:avLst/>
          </a:prstGeom>
          <a:noFill/>
        </p:spPr>
        <p:txBody>
          <a:bodyPr wrap="none" rtlCol="0">
            <a:spAutoFit/>
          </a:bodyPr>
          <a:lstStyle/>
          <a:p>
            <a:r>
              <a:rPr lang="de-DE" sz="900">
                <a:solidFill>
                  <a:srgbClr val="FCFCFC"/>
                </a:solidFill>
                <a:latin typeface="Source Sans Pro" panose="020B0503030403020204" pitchFamily="34" charset="0"/>
                <a:ea typeface="Source Sans Pro" panose="020B0503030403020204" pitchFamily="34" charset="0"/>
              </a:rPr>
              <a:t>© CBM / Trenchard</a:t>
            </a:r>
          </a:p>
        </p:txBody>
      </p:sp>
      <p:sp>
        <p:nvSpPr>
          <p:cNvPr id="2" name="AutoShape 2" descr="https://euc-powerpoint.officeapps.live.com/pods/GetClipboardImage.ashx?Id=5a493437-b2b8-4783-ab40-891f9571f796&amp;DC=GEU5&amp;pkey=c2a3c861-aedd-4a4e-a3af-984383675c09&amp;wdwaccluster=GEU5"/>
          <p:cNvSpPr>
            <a:spLocks noChangeAspect="1" noChangeArrowheads="1"/>
          </p:cNvSpPr>
          <p:nvPr/>
        </p:nvSpPr>
        <p:spPr bwMode="auto">
          <a:xfrm>
            <a:off x="21272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descr="https://euc-powerpoint.officeapps.live.com/pods/GetClipboardImage.ashx?Id=5a493437-b2b8-4783-ab40-891f9571f796&amp;DC=GEU5&amp;pkey=c2a3c861-aedd-4a4e-a3af-984383675c09&amp;wdwaccluster=GEU5"/>
          <p:cNvSpPr>
            <a:spLocks noChangeAspect="1" noChangeArrowheads="1"/>
          </p:cNvSpPr>
          <p:nvPr/>
        </p:nvSpPr>
        <p:spPr bwMode="auto">
          <a:xfrm>
            <a:off x="36512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descr="https://euc-powerpoint.officeapps.live.com/pods/GetClipboardImage.ashx?Id=5a493437-b2b8-4783-ab40-891f9571f796&amp;DC=GEU5&amp;pkey=c2a3c861-aedd-4a4e-a3af-984383675c09&amp;wdwaccluster=GEU5"/>
          <p:cNvSpPr>
            <a:spLocks noChangeAspect="1" noChangeArrowheads="1"/>
          </p:cNvSpPr>
          <p:nvPr/>
        </p:nvSpPr>
        <p:spPr bwMode="auto">
          <a:xfrm>
            <a:off x="51752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Rectangle 6"/>
          <p:cNvSpPr/>
          <p:nvPr/>
        </p:nvSpPr>
        <p:spPr>
          <a:xfrm>
            <a:off x="4459629" y="2703291"/>
            <a:ext cx="224742" cy="308418"/>
          </a:xfrm>
          <a:prstGeom prst="rect">
            <a:avLst/>
          </a:prstGeom>
        </p:spPr>
        <p:txBody>
          <a:bodyPr wrap="none">
            <a:spAutoFit/>
          </a:bodyPr>
          <a:lstStyle/>
          <a:p>
            <a:r>
              <a:rPr lang="en-US"/>
              <a:t> </a:t>
            </a:r>
          </a:p>
        </p:txBody>
      </p:sp>
      <p:sp>
        <p:nvSpPr>
          <p:cNvPr id="11" name="AutoShape 8" descr="https://euc-powerpoint.officeapps.live.com/pods/GetClipboardImage.ashx?Id=0687c486-ad0b-40d4-9d57-613240e98927&amp;DC=GEU5&amp;pkey=d4fa6feb-e673-44bf-8c4e-663dd1ef2425&amp;wdwaccluster=GEU5"/>
          <p:cNvSpPr>
            <a:spLocks noChangeAspect="1" noChangeArrowheads="1"/>
          </p:cNvSpPr>
          <p:nvPr/>
        </p:nvSpPr>
        <p:spPr bwMode="auto">
          <a:xfrm>
            <a:off x="66992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69104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7FD589-2696-CD62-F1A7-C6356DA386B8}"/>
              </a:ext>
            </a:extLst>
          </p:cNvPr>
          <p:cNvSpPr>
            <a:spLocks noGrp="1"/>
          </p:cNvSpPr>
          <p:nvPr>
            <p:ph type="title"/>
          </p:nvPr>
        </p:nvSpPr>
        <p:spPr/>
        <p:txBody>
          <a:bodyPr/>
          <a:lstStyle/>
          <a:p>
            <a:r>
              <a:rPr lang="en-GB" dirty="0"/>
              <a:t>Tips &amp; tricks (1)</a:t>
            </a:r>
            <a:endParaRPr lang="de-DE" dirty="0"/>
          </a:p>
        </p:txBody>
      </p:sp>
      <p:sp>
        <p:nvSpPr>
          <p:cNvPr id="3" name="Content Placeholder 2">
            <a:extLst>
              <a:ext uri="{FF2B5EF4-FFF2-40B4-BE49-F238E27FC236}">
                <a16:creationId xmlns:a16="http://schemas.microsoft.com/office/drawing/2014/main" id="{E81632FC-A922-5306-04A2-88DB3ABACAE9}"/>
              </a:ext>
            </a:extLst>
          </p:cNvPr>
          <p:cNvSpPr>
            <a:spLocks noGrp="1"/>
          </p:cNvSpPr>
          <p:nvPr>
            <p:ph sz="half" idx="1"/>
          </p:nvPr>
        </p:nvSpPr>
        <p:spPr/>
        <p:txBody>
          <a:bodyPr/>
          <a:lstStyle/>
          <a:p>
            <a:pPr marL="0" indent="0">
              <a:buNone/>
            </a:pPr>
            <a:r>
              <a:rPr lang="en-US" b="1" dirty="0"/>
              <a:t>General System Usage:</a:t>
            </a:r>
          </a:p>
          <a:p>
            <a:r>
              <a:rPr lang="en-US" dirty="0"/>
              <a:t>Note that pressing "ESC" key is the same as "CANCEL" button on the "new/create page"</a:t>
            </a:r>
          </a:p>
          <a:p>
            <a:pPr marL="0" indent="0">
              <a:buNone/>
            </a:pPr>
            <a:r>
              <a:rPr lang="en-US" b="1" dirty="0"/>
              <a:t>Tasks / Workflows / Reviews:</a:t>
            </a:r>
          </a:p>
          <a:p>
            <a:r>
              <a:rPr lang="en-US" dirty="0"/>
              <a:t>The status of a Task changes from Planned to In Progress when a Review is started but not to Completed when the Review is finished. However, the Task's status changes to Completed upon completion of an Approval.</a:t>
            </a:r>
          </a:p>
          <a:p>
            <a:r>
              <a:rPr lang="en-US" dirty="0"/>
              <a:t>Reviews can be concurrent or sequential. If concurrent, multi-users can be selected. </a:t>
            </a:r>
            <a:br>
              <a:rPr lang="en-US" dirty="0"/>
            </a:br>
            <a:r>
              <a:rPr lang="en-US" dirty="0"/>
              <a:t>Approvals are always sequential.</a:t>
            </a:r>
          </a:p>
          <a:p>
            <a:r>
              <a:rPr lang="en-US" dirty="0"/>
              <a:t>Change "Responsible person" to direct the tasks from the workflow to another person.</a:t>
            </a:r>
          </a:p>
          <a:p>
            <a:endParaRPr lang="de-DE" dirty="0"/>
          </a:p>
        </p:txBody>
      </p:sp>
      <p:sp>
        <p:nvSpPr>
          <p:cNvPr id="4" name="Slide Number Placeholder 3">
            <a:extLst>
              <a:ext uri="{FF2B5EF4-FFF2-40B4-BE49-F238E27FC236}">
                <a16:creationId xmlns:a16="http://schemas.microsoft.com/office/drawing/2014/main" id="{AD818780-747A-354C-4914-0D67EA0C87FD}"/>
              </a:ext>
            </a:extLst>
          </p:cNvPr>
          <p:cNvSpPr>
            <a:spLocks noGrp="1"/>
          </p:cNvSpPr>
          <p:nvPr>
            <p:ph type="sldNum" sz="quarter" idx="4"/>
          </p:nvPr>
        </p:nvSpPr>
        <p:spPr/>
        <p:txBody>
          <a:bodyPr/>
          <a:lstStyle/>
          <a:p>
            <a:fld id="{06A3B5ED-B1C0-4FCF-B405-E8D0BFB4F1F6}" type="slidenum">
              <a:rPr lang="de-DE" smtClean="0"/>
              <a:pPr/>
              <a:t>2</a:t>
            </a:fld>
            <a:endParaRPr lang="de-DE"/>
          </a:p>
        </p:txBody>
      </p:sp>
    </p:spTree>
    <p:extLst>
      <p:ext uri="{BB962C8B-B14F-4D97-AF65-F5344CB8AC3E}">
        <p14:creationId xmlns:p14="http://schemas.microsoft.com/office/powerpoint/2010/main" val="10101209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59A3A-ACCE-133B-48DA-1514AA9151C8}"/>
              </a:ext>
            </a:extLst>
          </p:cNvPr>
          <p:cNvSpPr>
            <a:spLocks noGrp="1"/>
          </p:cNvSpPr>
          <p:nvPr>
            <p:ph type="title"/>
          </p:nvPr>
        </p:nvSpPr>
        <p:spPr/>
        <p:txBody>
          <a:bodyPr/>
          <a:lstStyle/>
          <a:p>
            <a:r>
              <a:rPr lang="en-GB" dirty="0"/>
              <a:t>Tips &amp; tricks (2)</a:t>
            </a:r>
            <a:endParaRPr lang="de-DE" dirty="0"/>
          </a:p>
        </p:txBody>
      </p:sp>
      <p:sp>
        <p:nvSpPr>
          <p:cNvPr id="3" name="Content Placeholder 2">
            <a:extLst>
              <a:ext uri="{FF2B5EF4-FFF2-40B4-BE49-F238E27FC236}">
                <a16:creationId xmlns:a16="http://schemas.microsoft.com/office/drawing/2014/main" id="{33BFE58E-2B43-8229-A9CD-A8B9E73692F3}"/>
              </a:ext>
            </a:extLst>
          </p:cNvPr>
          <p:cNvSpPr>
            <a:spLocks noGrp="1"/>
          </p:cNvSpPr>
          <p:nvPr>
            <p:ph sz="half" idx="1"/>
          </p:nvPr>
        </p:nvSpPr>
        <p:spPr/>
        <p:txBody>
          <a:bodyPr/>
          <a:lstStyle/>
          <a:p>
            <a:pPr marL="0" indent="0">
              <a:buNone/>
            </a:pPr>
            <a:r>
              <a:rPr lang="en-US" b="1" dirty="0"/>
              <a:t>Project / Partner / Contacts / Bank Accounts:</a:t>
            </a:r>
          </a:p>
          <a:p>
            <a:r>
              <a:rPr lang="en-US" dirty="0"/>
              <a:t>Dependencies: When a project is created, CBM Team and a contact person at the partner must be entered. The contact must be created in the partner BEFORE the project is created. Ideally each partner is created with at least one contact right from the start. See more at Migration Dependencies.</a:t>
            </a:r>
          </a:p>
          <a:p>
            <a:r>
              <a:rPr lang="en-US" dirty="0"/>
              <a:t>There must NOT be any special characters in Bank Account details, no comma, no semicolon, no “ &amp; % $ § etc. </a:t>
            </a:r>
            <a:br>
              <a:rPr lang="en-US" dirty="0"/>
            </a:br>
            <a:r>
              <a:rPr lang="en-US" dirty="0"/>
              <a:t>This will cause issues in BC and in the transfers. </a:t>
            </a:r>
            <a:r>
              <a:rPr lang="en-US" dirty="0" err="1"/>
              <a:t>ProMIS</a:t>
            </a:r>
            <a:r>
              <a:rPr lang="en-US" dirty="0"/>
              <a:t> is blocking input of such special characters.</a:t>
            </a:r>
          </a:p>
          <a:p>
            <a:endParaRPr lang="de-DE" dirty="0"/>
          </a:p>
        </p:txBody>
      </p:sp>
      <p:sp>
        <p:nvSpPr>
          <p:cNvPr id="4" name="Slide Number Placeholder 3">
            <a:extLst>
              <a:ext uri="{FF2B5EF4-FFF2-40B4-BE49-F238E27FC236}">
                <a16:creationId xmlns:a16="http://schemas.microsoft.com/office/drawing/2014/main" id="{B97F44FB-30BF-711E-6B0D-CE31601B391C}"/>
              </a:ext>
            </a:extLst>
          </p:cNvPr>
          <p:cNvSpPr>
            <a:spLocks noGrp="1"/>
          </p:cNvSpPr>
          <p:nvPr>
            <p:ph type="sldNum" sz="quarter" idx="4"/>
          </p:nvPr>
        </p:nvSpPr>
        <p:spPr/>
        <p:txBody>
          <a:bodyPr/>
          <a:lstStyle/>
          <a:p>
            <a:fld id="{06A3B5ED-B1C0-4FCF-B405-E8D0BFB4F1F6}" type="slidenum">
              <a:rPr lang="de-DE" smtClean="0"/>
              <a:pPr/>
              <a:t>3</a:t>
            </a:fld>
            <a:endParaRPr lang="de-DE"/>
          </a:p>
        </p:txBody>
      </p:sp>
    </p:spTree>
    <p:extLst>
      <p:ext uri="{BB962C8B-B14F-4D97-AF65-F5344CB8AC3E}">
        <p14:creationId xmlns:p14="http://schemas.microsoft.com/office/powerpoint/2010/main" val="136632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B02F0-8B0F-64FD-238C-2E13859DDD1A}"/>
              </a:ext>
            </a:extLst>
          </p:cNvPr>
          <p:cNvSpPr>
            <a:spLocks noGrp="1"/>
          </p:cNvSpPr>
          <p:nvPr>
            <p:ph type="title"/>
          </p:nvPr>
        </p:nvSpPr>
        <p:spPr/>
        <p:txBody>
          <a:bodyPr/>
          <a:lstStyle/>
          <a:p>
            <a:r>
              <a:rPr lang="en-GB" dirty="0"/>
              <a:t>Tips &amp; tricks (3)</a:t>
            </a:r>
            <a:endParaRPr lang="de-DE" dirty="0"/>
          </a:p>
        </p:txBody>
      </p:sp>
      <p:sp>
        <p:nvSpPr>
          <p:cNvPr id="3" name="Content Placeholder 2">
            <a:extLst>
              <a:ext uri="{FF2B5EF4-FFF2-40B4-BE49-F238E27FC236}">
                <a16:creationId xmlns:a16="http://schemas.microsoft.com/office/drawing/2014/main" id="{11EB4233-2149-FC4D-06DA-98AE83B067BD}"/>
              </a:ext>
            </a:extLst>
          </p:cNvPr>
          <p:cNvSpPr>
            <a:spLocks noGrp="1"/>
          </p:cNvSpPr>
          <p:nvPr>
            <p:ph sz="half" idx="1"/>
          </p:nvPr>
        </p:nvSpPr>
        <p:spPr/>
        <p:txBody>
          <a:bodyPr/>
          <a:lstStyle/>
          <a:p>
            <a:pPr marL="0" indent="0">
              <a:buNone/>
            </a:pPr>
            <a:r>
              <a:rPr lang="en-US" b="1" dirty="0"/>
              <a:t>Emails</a:t>
            </a:r>
          </a:p>
          <a:p>
            <a:r>
              <a:rPr lang="en-US" dirty="0"/>
              <a:t>There are no email reminders when a task is becoming due or overdue</a:t>
            </a:r>
          </a:p>
          <a:p>
            <a:r>
              <a:rPr lang="en-US" dirty="0"/>
              <a:t>Every task created results in one email to be sent to the Responsible Person.</a:t>
            </a:r>
          </a:p>
          <a:p>
            <a:r>
              <a:rPr lang="en-US" dirty="0"/>
              <a:t>Tasks are sorted by due date in ascending order (i.e. overdue/due at the top)</a:t>
            </a:r>
          </a:p>
          <a:p>
            <a:r>
              <a:rPr lang="en-US" dirty="0"/>
              <a:t>Tasks appear </a:t>
            </a:r>
            <a:r>
              <a:rPr lang="en-US" dirty="0">
                <a:solidFill>
                  <a:schemeClr val="accent5">
                    <a:lumMod val="75000"/>
                  </a:schemeClr>
                </a:solidFill>
              </a:rPr>
              <a:t>blue</a:t>
            </a:r>
            <a:r>
              <a:rPr lang="en-US" dirty="0"/>
              <a:t> when due 1-3 weeks ahead,</a:t>
            </a:r>
            <a:r>
              <a:rPr lang="en-US" dirty="0">
                <a:solidFill>
                  <a:schemeClr val="accent2">
                    <a:lumMod val="50000"/>
                  </a:schemeClr>
                </a:solidFill>
              </a:rPr>
              <a:t> amber </a:t>
            </a:r>
            <a:r>
              <a:rPr lang="en-US" dirty="0"/>
              <a:t>when due within 1 week and </a:t>
            </a:r>
            <a:r>
              <a:rPr lang="en-US" dirty="0">
                <a:solidFill>
                  <a:srgbClr val="C00000"/>
                </a:solidFill>
              </a:rPr>
              <a:t>red</a:t>
            </a:r>
            <a:r>
              <a:rPr lang="en-US" dirty="0"/>
              <a:t> when due or overdue</a:t>
            </a:r>
          </a:p>
          <a:p>
            <a:endParaRPr lang="de-DE" dirty="0"/>
          </a:p>
        </p:txBody>
      </p:sp>
      <p:sp>
        <p:nvSpPr>
          <p:cNvPr id="4" name="Slide Number Placeholder 3">
            <a:extLst>
              <a:ext uri="{FF2B5EF4-FFF2-40B4-BE49-F238E27FC236}">
                <a16:creationId xmlns:a16="http://schemas.microsoft.com/office/drawing/2014/main" id="{FF1C011E-B0A7-6E21-7724-66D449E8F10C}"/>
              </a:ext>
            </a:extLst>
          </p:cNvPr>
          <p:cNvSpPr>
            <a:spLocks noGrp="1"/>
          </p:cNvSpPr>
          <p:nvPr>
            <p:ph type="sldNum" sz="quarter" idx="4"/>
          </p:nvPr>
        </p:nvSpPr>
        <p:spPr/>
        <p:txBody>
          <a:bodyPr/>
          <a:lstStyle/>
          <a:p>
            <a:fld id="{06A3B5ED-B1C0-4FCF-B405-E8D0BFB4F1F6}" type="slidenum">
              <a:rPr lang="de-DE" smtClean="0"/>
              <a:pPr/>
              <a:t>4</a:t>
            </a:fld>
            <a:endParaRPr lang="de-DE"/>
          </a:p>
        </p:txBody>
      </p:sp>
    </p:spTree>
    <p:extLst>
      <p:ext uri="{BB962C8B-B14F-4D97-AF65-F5344CB8AC3E}">
        <p14:creationId xmlns:p14="http://schemas.microsoft.com/office/powerpoint/2010/main" val="2642958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8370A-FB01-F6E1-CEBD-C1C3B229CFD2}"/>
              </a:ext>
            </a:extLst>
          </p:cNvPr>
          <p:cNvSpPr>
            <a:spLocks noGrp="1"/>
          </p:cNvSpPr>
          <p:nvPr>
            <p:ph type="title"/>
          </p:nvPr>
        </p:nvSpPr>
        <p:spPr/>
        <p:txBody>
          <a:bodyPr/>
          <a:lstStyle/>
          <a:p>
            <a:r>
              <a:rPr lang="en-GB" dirty="0"/>
              <a:t>Tips &amp; tricks (4)</a:t>
            </a:r>
            <a:endParaRPr lang="de-DE" dirty="0"/>
          </a:p>
        </p:txBody>
      </p:sp>
      <p:sp>
        <p:nvSpPr>
          <p:cNvPr id="3" name="Content Placeholder 2">
            <a:extLst>
              <a:ext uri="{FF2B5EF4-FFF2-40B4-BE49-F238E27FC236}">
                <a16:creationId xmlns:a16="http://schemas.microsoft.com/office/drawing/2014/main" id="{97BAAB0C-B593-A113-A589-328DEBD1E236}"/>
              </a:ext>
            </a:extLst>
          </p:cNvPr>
          <p:cNvSpPr>
            <a:spLocks noGrp="1"/>
          </p:cNvSpPr>
          <p:nvPr>
            <p:ph sz="half" idx="1"/>
          </p:nvPr>
        </p:nvSpPr>
        <p:spPr/>
        <p:txBody>
          <a:bodyPr/>
          <a:lstStyle/>
          <a:p>
            <a:pPr marL="0" indent="0">
              <a:buNone/>
            </a:pPr>
            <a:r>
              <a:rPr lang="en-US" dirty="0"/>
              <a:t>Recommendations for use:</a:t>
            </a:r>
          </a:p>
          <a:p>
            <a:r>
              <a:rPr lang="en-US" dirty="0"/>
              <a:t>Daily </a:t>
            </a:r>
            <a:r>
              <a:rPr lang="en-US" dirty="0" err="1"/>
              <a:t>ProMIS</a:t>
            </a:r>
            <a:r>
              <a:rPr lang="en-US" dirty="0"/>
              <a:t> Users:</a:t>
            </a:r>
          </a:p>
          <a:p>
            <a:pPr marL="358775">
              <a:buFont typeface="Courier New" panose="02070309020205020404" pitchFamily="49" charset="0"/>
              <a:buChar char="o"/>
            </a:pPr>
            <a:r>
              <a:rPr lang="en-US" dirty="0"/>
              <a:t>Refer to your personal Task list on your Summary page for priority/urgency management (shows all tasks assigned to you)</a:t>
            </a:r>
          </a:p>
          <a:p>
            <a:pPr marL="358775">
              <a:buFont typeface="Courier New" panose="02070309020205020404" pitchFamily="49" charset="0"/>
              <a:buChar char="o"/>
            </a:pPr>
            <a:r>
              <a:rPr lang="en-US" dirty="0"/>
              <a:t>Refer to e.g. the Project- or Partner-specific Task list on the Project or Partner page (etc.) to view everyone’s tasks against this entity.</a:t>
            </a:r>
          </a:p>
          <a:p>
            <a:r>
              <a:rPr lang="en-US" dirty="0"/>
              <a:t>Occasional </a:t>
            </a:r>
            <a:r>
              <a:rPr lang="en-US" dirty="0" err="1"/>
              <a:t>ProMIS</a:t>
            </a:r>
            <a:r>
              <a:rPr lang="en-US" dirty="0"/>
              <a:t> users: Let your workload be steered by emails only if you do not regularly (daily?) use </a:t>
            </a:r>
            <a:r>
              <a:rPr lang="en-US" dirty="0" err="1"/>
              <a:t>Promis</a:t>
            </a:r>
            <a:r>
              <a:rPr lang="en-US" dirty="0"/>
              <a:t> and its Task List.</a:t>
            </a:r>
          </a:p>
          <a:p>
            <a:endParaRPr lang="de-DE" dirty="0"/>
          </a:p>
        </p:txBody>
      </p:sp>
      <p:sp>
        <p:nvSpPr>
          <p:cNvPr id="4" name="Slide Number Placeholder 3">
            <a:extLst>
              <a:ext uri="{FF2B5EF4-FFF2-40B4-BE49-F238E27FC236}">
                <a16:creationId xmlns:a16="http://schemas.microsoft.com/office/drawing/2014/main" id="{C968DDD6-8342-E8A5-5421-98994E690A82}"/>
              </a:ext>
            </a:extLst>
          </p:cNvPr>
          <p:cNvSpPr>
            <a:spLocks noGrp="1"/>
          </p:cNvSpPr>
          <p:nvPr>
            <p:ph type="sldNum" sz="quarter" idx="4"/>
          </p:nvPr>
        </p:nvSpPr>
        <p:spPr/>
        <p:txBody>
          <a:bodyPr/>
          <a:lstStyle/>
          <a:p>
            <a:fld id="{06A3B5ED-B1C0-4FCF-B405-E8D0BFB4F1F6}" type="slidenum">
              <a:rPr lang="de-DE" smtClean="0"/>
              <a:pPr/>
              <a:t>5</a:t>
            </a:fld>
            <a:endParaRPr lang="de-DE"/>
          </a:p>
        </p:txBody>
      </p:sp>
    </p:spTree>
    <p:extLst>
      <p:ext uri="{BB962C8B-B14F-4D97-AF65-F5344CB8AC3E}">
        <p14:creationId xmlns:p14="http://schemas.microsoft.com/office/powerpoint/2010/main" val="670981023"/>
      </p:ext>
    </p:extLst>
  </p:cSld>
  <p:clrMapOvr>
    <a:masterClrMapping/>
  </p:clrMapOvr>
</p:sld>
</file>

<file path=ppt/theme/theme1.xml><?xml version="1.0" encoding="utf-8"?>
<a:theme xmlns:a="http://schemas.openxmlformats.org/drawingml/2006/main" name="CBM-PPT-Theme">
  <a:themeElements>
    <a:clrScheme name="CBM">
      <a:dk1>
        <a:srgbClr val="000000"/>
      </a:dk1>
      <a:lt1>
        <a:srgbClr val="FFFFFF"/>
      </a:lt1>
      <a:dk2>
        <a:srgbClr val="B09C78"/>
      </a:dk2>
      <a:lt2>
        <a:srgbClr val="F5F4F6"/>
      </a:lt2>
      <a:accent1>
        <a:srgbClr val="C3141B"/>
      </a:accent1>
      <a:accent2>
        <a:srgbClr val="FFC20C"/>
      </a:accent2>
      <a:accent3>
        <a:srgbClr val="716951"/>
      </a:accent3>
      <a:accent4>
        <a:srgbClr val="B09C78"/>
      </a:accent4>
      <a:accent5>
        <a:srgbClr val="719BD1"/>
      </a:accent5>
      <a:accent6>
        <a:srgbClr val="F39200"/>
      </a:accent6>
      <a:hlink>
        <a:srgbClr val="C3141B"/>
      </a:hlink>
      <a:folHlink>
        <a:srgbClr val="71695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BM-PPT-Theme" id="{6B0DBB70-FB9D-2848-8580-5B6BCE5B1663}" vid="{63611DEE-4FED-0E45-8558-12DF0734DEA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NGOOnlineGuidanceTemplate" ma:contentTypeID="0x010100B55474DA9735C494339AB5204D2F6D3600506F0C9B753D4042A676D3B4BD21ED3A" ma:contentTypeVersion="13" ma:contentTypeDescription="Create a new document." ma:contentTypeScope="" ma:versionID="2b51fdd5082b98ba9ffad6cc2f2813ec">
  <xsd:schema xmlns:xsd="http://www.w3.org/2001/XMLSchema" xmlns:xs="http://www.w3.org/2001/XMLSchema" xmlns:p="http://schemas.microsoft.com/office/2006/metadata/properties" xmlns:ns2="f1e736c5-95ad-4650-bf48-08c723b4bc6c" xmlns:ns3="34c2d733-5a3b-46b4-8675-8241d81f68c4" targetNamespace="http://schemas.microsoft.com/office/2006/metadata/properties" ma:root="true" ma:fieldsID="75ad193465087cc6e3fe263248d2f47a" ns2:_="" ns3:_="">
    <xsd:import namespace="f1e736c5-95ad-4650-bf48-08c723b4bc6c"/>
    <xsd:import namespace="34c2d733-5a3b-46b4-8675-8241d81f68c4"/>
    <xsd:element name="properties">
      <xsd:complexType>
        <xsd:sequence>
          <xsd:element name="documentManagement">
            <xsd:complexType>
              <xsd:all>
                <xsd:element ref="ns2:p75d8c1866154d169f9787e2f8ad3758" minOccurs="0"/>
                <xsd:element ref="ns2:TaxCatchAll" minOccurs="0"/>
                <xsd:element ref="ns2:TaxCatchAllLabel" minOccurs="0"/>
                <xsd:element ref="ns2:NGOOnlineSortOrder" minOccurs="0"/>
                <xsd:element ref="ns2:NGOOnlineDocumentOwner" minOccurs="0"/>
                <xsd:element ref="ns2:NGOOnlineShowInNewFromTemplate" minOccurs="0"/>
                <xsd:element ref="ns2:i9f2da93fcc74e869d070fd34a0597c4" minOccurs="0"/>
                <xsd:element ref="ns2:cc92bdb0fa944447acf309642a11bf0d" minOccurs="0"/>
                <xsd:element ref="ns3:MediaServiceMetadata" minOccurs="0"/>
                <xsd:element ref="ns3:MediaServiceFastMetadata" minOccurs="0"/>
                <xsd:element ref="ns3:MediaServiceObjectDetectorVersions" minOccurs="0"/>
                <xsd:element ref="ns3:MediaServiceSearchProperties" minOccurs="0"/>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1e736c5-95ad-4650-bf48-08c723b4bc6c" elementFormDefault="qualified">
    <xsd:import namespace="http://schemas.microsoft.com/office/2006/documentManagement/types"/>
    <xsd:import namespace="http://schemas.microsoft.com/office/infopath/2007/PartnerControls"/>
    <xsd:element name="p75d8c1866154d169f9787e2f8ad3758" ma:index="8" nillable="true" ma:taxonomy="true" ma:internalName="p75d8c1866154d169f9787e2f8ad3758" ma:taxonomyFieldName="NGOOnlinePriorityGroup" ma:displayName="Priority group" ma:fieldId="{975d8c18-6615-4d16-9f97-87e2f8ad3758}" ma:sspId="b69ac89d-c854-4607-917b-9d787df66d5f" ma:termSetId="09c409db-d561-4642-916b-a7fa4c28f958" ma:anchorId="00000000-0000-0000-0000-000000000000" ma:open="true" ma:isKeyword="false">
      <xsd:complexType>
        <xsd:sequence>
          <xsd:element ref="pc:Terms" minOccurs="0" maxOccurs="1"/>
        </xsd:sequence>
      </xsd:complexType>
    </xsd:element>
    <xsd:element name="TaxCatchAll" ma:index="9" nillable="true" ma:displayName="Taxonomy Catch All Column" ma:hidden="true" ma:list="{a16f5b94-b7b6-4ef9-b856-190d6f50c055}" ma:internalName="TaxCatchAll" ma:showField="CatchAllData" ma:web="f1e736c5-95ad-4650-bf48-08c723b4bc6c">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a16f5b94-b7b6-4ef9-b856-190d6f50c055}" ma:internalName="TaxCatchAllLabel" ma:readOnly="true" ma:showField="CatchAllDataLabel" ma:web="f1e736c5-95ad-4650-bf48-08c723b4bc6c">
      <xsd:complexType>
        <xsd:complexContent>
          <xsd:extension base="dms:MultiChoiceLookup">
            <xsd:sequence>
              <xsd:element name="Value" type="dms:Lookup" maxOccurs="unbounded" minOccurs="0" nillable="true"/>
            </xsd:sequence>
          </xsd:extension>
        </xsd:complexContent>
      </xsd:complexType>
    </xsd:element>
    <xsd:element name="NGOOnlineSortOrder" ma:index="12" nillable="true" ma:displayName="Sort order" ma:hidden="true" ma:internalName="NGOOnlineSortOrder">
      <xsd:simpleType>
        <xsd:restriction base="dms:Number"/>
      </xsd:simpleType>
    </xsd:element>
    <xsd:element name="NGOOnlineDocumentOwner" ma:index="13" nillable="true" ma:displayName="Owner" ma:description="" ma:hidden="true" ma:internalName="NGOOnlineDocumentOwner">
      <xsd:simpleType>
        <xsd:restriction base="dms:Text"/>
      </xsd:simpleType>
    </xsd:element>
    <xsd:element name="NGOOnlineShowInNewFromTemplate" ma:index="14" nillable="true" ma:displayName="Show as template" ma:hidden="true" ma:internalName="NGOOnlineShowInNewFromTemplate">
      <xsd:simpleType>
        <xsd:restriction base="dms:Boolean"/>
      </xsd:simpleType>
    </xsd:element>
    <xsd:element name="i9f2da93fcc74e869d070fd34a0597c4" ma:index="15" nillable="true" ma:taxonomy="true" ma:internalName="i9f2da93fcc74e869d070fd34a0597c4" ma:taxonomyFieldName="NGOOnlineDocumentType" ma:displayName="Document types" ma:fieldId="{29f2da93-fcc7-4e86-9d07-0fd34a0597c4}" ma:taxonomyMulti="true" ma:sspId="b69ac89d-c854-4607-917b-9d787df66d5f" ma:termSetId="4a5f0f0a-2e06-4077-b3ff-97f33b773d9c" ma:anchorId="00000000-0000-0000-0000-000000000000" ma:open="false" ma:isKeyword="false">
      <xsd:complexType>
        <xsd:sequence>
          <xsd:element ref="pc:Terms" minOccurs="0" maxOccurs="1"/>
        </xsd:sequence>
      </xsd:complexType>
    </xsd:element>
    <xsd:element name="cc92bdb0fa944447acf309642a11bf0d" ma:index="17" nillable="true" ma:taxonomy="true" ma:internalName="cc92bdb0fa944447acf309642a11bf0d" ma:taxonomyFieldName="NGOOnlineKeywords" ma:displayName="Keywords" ma:fieldId="{cc92bdb0-fa94-4447-acf3-09642a11bf0d}" ma:taxonomyMulti="true" ma:sspId="b69ac89d-c854-4607-917b-9d787df66d5f" ma:termSetId="494347e7-d2a8-4234-997a-61e1abca59dc" ma:anchorId="00000000-0000-0000-0000-000000000000" ma:open="true" ma:isKeyword="false">
      <xsd:complexType>
        <xsd:sequence>
          <xsd:element ref="pc:Terms" minOccurs="0" maxOccurs="1"/>
        </xsd:sequence>
      </xsd:complexType>
    </xsd:element>
    <xsd:element name="SharedWithUsers" ma:index="2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4"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4c2d733-5a3b-46b4-8675-8241d81f68c4" elementFormDefault="qualified">
    <xsd:import namespace="http://schemas.microsoft.com/office/2006/documentManagement/types"/>
    <xsd:import namespace="http://schemas.microsoft.com/office/infopath/2007/PartnerControls"/>
    <xsd:element name="MediaServiceMetadata" ma:index="19" nillable="true" ma:displayName="MediaServiceMetadata" ma:hidden="true" ma:internalName="MediaServiceMetadata" ma:readOnly="true">
      <xsd:simpleType>
        <xsd:restriction base="dms:Note"/>
      </xsd:simpleType>
    </xsd:element>
    <xsd:element name="MediaServiceFastMetadata" ma:index="20" nillable="true" ma:displayName="MediaServiceFastMetadata" ma:hidden="true" ma:internalName="MediaServiceFastMetadata" ma:readOnly="true">
      <xsd:simpleType>
        <xsd:restriction base="dms:Note"/>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f1e736c5-95ad-4650-bf48-08c723b4bc6c">
      <Value>182</Value>
      <Value>550</Value>
    </TaxCatchAll>
    <i9f2da93fcc74e869d070fd34a0597c4 xmlns="f1e736c5-95ad-4650-bf48-08c723b4bc6c">
      <Terms xmlns="http://schemas.microsoft.com/office/infopath/2007/PartnerControls">
        <TermInfo xmlns="http://schemas.microsoft.com/office/infopath/2007/PartnerControls">
          <TermName xmlns="http://schemas.microsoft.com/office/infopath/2007/PartnerControls">Guidance Note</TermName>
          <TermId xmlns="http://schemas.microsoft.com/office/infopath/2007/PartnerControls">208e5617-45f1-466d-b1e9-fd356c7029b3</TermId>
        </TermInfo>
      </Terms>
    </i9f2da93fcc74e869d070fd34a0597c4>
    <NGOOnlineSortOrder xmlns="f1e736c5-95ad-4650-bf48-08c723b4bc6c" xsi:nil="true"/>
    <NGOOnlineShowInNewFromTemplate xmlns="f1e736c5-95ad-4650-bf48-08c723b4bc6c">true</NGOOnlineShowInNewFromTemplate>
    <p75d8c1866154d169f9787e2f8ad3758 xmlns="f1e736c5-95ad-4650-bf48-08c723b4bc6c">
      <Terms xmlns="http://schemas.microsoft.com/office/infopath/2007/PartnerControls"/>
    </p75d8c1866154d169f9787e2f8ad3758>
    <cc92bdb0fa944447acf309642a11bf0d xmlns="f1e736c5-95ad-4650-bf48-08c723b4bc6c">
      <Terms xmlns="http://schemas.microsoft.com/office/infopath/2007/PartnerControls">
        <TermInfo xmlns="http://schemas.microsoft.com/office/infopath/2007/PartnerControls">
          <TermName xmlns="http://schemas.microsoft.com/office/infopath/2007/PartnerControls">Help Text</TermName>
          <TermId xmlns="http://schemas.microsoft.com/office/infopath/2007/PartnerControls">0cdce954-cb82-4e5f-9b86-f771a9b25906</TermId>
        </TermInfo>
      </Terms>
    </cc92bdb0fa944447acf309642a11bf0d>
    <NGOOnlineDocumentOwner xmlns="f1e736c5-95ad-4650-bf48-08c723b4bc6c">{"Id":100008,"Name":"Bui Thanh, Le","Guid":"00000000-0000-0000-0000-000000000000"}</NGOOnlineDocumentOwner>
  </documentManagement>
</p:properties>
</file>

<file path=customXml/itemProps1.xml><?xml version="1.0" encoding="utf-8"?>
<ds:datastoreItem xmlns:ds="http://schemas.openxmlformats.org/officeDocument/2006/customXml" ds:itemID="{7A3CF317-2197-46BE-BD0A-48A7DD42305D}"/>
</file>

<file path=customXml/itemProps2.xml><?xml version="1.0" encoding="utf-8"?>
<ds:datastoreItem xmlns:ds="http://schemas.openxmlformats.org/officeDocument/2006/customXml" ds:itemID="{96FBC784-6430-4D4B-B14A-3B46686A1F95}">
  <ds:schemaRefs>
    <ds:schemaRef ds:uri="http://schemas.microsoft.com/sharepoint/v3/contenttype/forms"/>
  </ds:schemaRefs>
</ds:datastoreItem>
</file>

<file path=customXml/itemProps3.xml><?xml version="1.0" encoding="utf-8"?>
<ds:datastoreItem xmlns:ds="http://schemas.openxmlformats.org/officeDocument/2006/customXml" ds:itemID="{79AC9B7F-85F3-43A8-9890-DBA68AAD80E1}">
  <ds:schemaRefs>
    <ds:schemaRef ds:uri="357a48ef-de38-45b1-bff4-412867c3bc18"/>
    <ds:schemaRef ds:uri="http://schemas.openxmlformats.org/package/2006/metadata/core-properties"/>
    <ds:schemaRef ds:uri="http://purl.org/dc/elements/1.1/"/>
    <ds:schemaRef ds:uri="http://schemas.microsoft.com/office/2006/metadata/properties"/>
    <ds:schemaRef ds:uri="http://schemas.microsoft.com/office/infopath/2007/PartnerControls"/>
    <ds:schemaRef ds:uri="b620913c-f813-4133-9c9b-abadaa415079"/>
    <ds:schemaRef ds:uri="http://purl.org/dc/dcmitype/"/>
    <ds:schemaRef ds:uri="http://purl.org/dc/terms/"/>
    <ds:schemaRef ds:uri="http://schemas.microsoft.com/office/2006/documentManagement/types"/>
    <ds:schemaRef ds:uri="http://schemas.microsoft.com/sharepoint/v3"/>
    <ds:schemaRef ds:uri="http://www.w3.org/XML/1998/namespace"/>
    <ds:schemaRef ds:uri="ff84bbcd-a017-4898-916b-1f5a59dfc0ab"/>
    <ds:schemaRef ds:uri="f9a2b867-f2b0-4836-9e8f-0b4da2f02ebd"/>
    <ds:schemaRef ds:uri="E6EAB150-1147-4021-986C-F73FA33975FF"/>
    <ds:schemaRef ds:uri="http://schemas.microsoft.com/sharepoint.v3"/>
    <ds:schemaRef ds:uri="fdd8fff3-6fc6-4b37-ae77-a05a64d6c86d"/>
    <ds:schemaRef ds:uri="be19b463-1fb9-40b6-86a9-0f8d09cb140b"/>
    <ds:schemaRef ds:uri="9aaaab25-1617-4643-bf24-a85178f1e987"/>
  </ds:schemaRefs>
</ds:datastoreItem>
</file>

<file path=docProps/app.xml><?xml version="1.0" encoding="utf-8"?>
<Properties xmlns="http://schemas.openxmlformats.org/officeDocument/2006/extended-properties" xmlns:vt="http://schemas.openxmlformats.org/officeDocument/2006/docPropsVTypes">
  <Template/>
  <TotalTime>0</TotalTime>
  <Words>419</Words>
  <Application>Microsoft Office PowerPoint</Application>
  <PresentationFormat>Bildschirmpräsentation (16:10)</PresentationFormat>
  <Paragraphs>31</Paragraphs>
  <Slides>5</Slides>
  <Notes>1</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5</vt:i4>
      </vt:variant>
    </vt:vector>
  </HeadingPairs>
  <TitlesOfParts>
    <vt:vector size="12" baseType="lpstr">
      <vt:lpstr>Courier New</vt:lpstr>
      <vt:lpstr>Source Sans Pro</vt:lpstr>
      <vt:lpstr>Arial</vt:lpstr>
      <vt:lpstr>Source Sans Pro Semibold</vt:lpstr>
      <vt:lpstr>Calibri</vt:lpstr>
      <vt:lpstr>Source Serif Pro</vt:lpstr>
      <vt:lpstr>CBM-PPT-Theme</vt:lpstr>
      <vt:lpstr>PowerPoint-Präsentation</vt:lpstr>
      <vt:lpstr>Tips &amp; tricks (1)</vt:lpstr>
      <vt:lpstr>Tips &amp; tricks (2)</vt:lpstr>
      <vt:lpstr>Tips &amp; tricks (3)</vt:lpstr>
      <vt:lpstr>Tips &amp; tricks (4)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ProMIS Guidance Tips &amp; Tricks.pptx</dc:title>
  <dc:creator>Held, Heiko</dc:creator>
  <cp:lastModifiedBy>Veismann, Ulrike</cp:lastModifiedBy>
  <cp:revision>22</cp:revision>
  <dcterms:created xsi:type="dcterms:W3CDTF">2018-09-14T09:01:20Z</dcterms:created>
  <dcterms:modified xsi:type="dcterms:W3CDTF">2023-05-09T15:16:01Z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0x010100B55474DA9735C494339AB5204D2F6D3600506F0C9B753D4042A676D3B4BD21ED3A</vt:lpwstr>
  </property>
  <property fmtid="{D5CDD505-2E9C-101B-9397-08002B2CF9AE}" pid="3" name="Order">
    <vt:r8>12000</vt:r8>
  </property>
  <property fmtid="{D5CDD505-2E9C-101B-9397-08002B2CF9AE}" pid="4" name="AuthorIds_UIVersion_5120">
    <vt:lpwstr>13</vt:lpwstr>
  </property>
  <property fmtid="{D5CDD505-2E9C-101B-9397-08002B2CF9AE}" pid="5" name="AuthorIds_UIVersion_6144">
    <vt:lpwstr>13</vt:lpwstr>
  </property>
  <property fmtid="{D5CDD505-2E9C-101B-9397-08002B2CF9AE}" pid="6" name="CPDocumentType">
    <vt:lpwstr>175;#Template|e455a847-a2e7-47bd-ab7f-f842932c6332</vt:lpwstr>
  </property>
  <property fmtid="{D5CDD505-2E9C-101B-9397-08002B2CF9AE}" pid="7" name="CPCBMLocations">
    <vt:lpwstr/>
  </property>
  <property fmtid="{D5CDD505-2E9C-101B-9397-08002B2CF9AE}" pid="8" name="CPDocumentKnowledgeTiers">
    <vt:lpwstr/>
  </property>
  <property fmtid="{D5CDD505-2E9C-101B-9397-08002B2CF9AE}" pid="9" name="Language-CBM">
    <vt:lpwstr>229;#English|aa468ece-d1f8-41a8-a93f-3780e4c16661</vt:lpwstr>
  </property>
  <property fmtid="{D5CDD505-2E9C-101B-9397-08002B2CF9AE}" pid="10" name="CPTopics">
    <vt:lpwstr>163;#Branding|ac809e5d-c6a3-469c-a25f-48530247bf64</vt:lpwstr>
  </property>
  <property fmtid="{D5CDD505-2E9C-101B-9397-08002B2CF9AE}" pid="11" name="CPDocumentSubject">
    <vt:lpwstr/>
  </property>
  <property fmtid="{D5CDD505-2E9C-101B-9397-08002B2CF9AE}" pid="12" name="CPDepartment">
    <vt:lpwstr/>
  </property>
  <property fmtid="{D5CDD505-2E9C-101B-9397-08002B2CF9AE}" pid="13" name="CPCBMInitiatives">
    <vt:lpwstr>228;#Brand|84e6e254-e454-4c6a-b1bb-adcdcf3e3801</vt:lpwstr>
  </property>
  <property fmtid="{D5CDD505-2E9C-101B-9397-08002B2CF9AE}" pid="14" name="j9a59d6cb21744ce847aafbb15db643d">
    <vt:lpwstr/>
  </property>
  <property fmtid="{D5CDD505-2E9C-101B-9397-08002B2CF9AE}" pid="15" name="CBM_Entities">
    <vt:lpwstr/>
  </property>
  <property fmtid="{D5CDD505-2E9C-101B-9397-08002B2CF9AE}" pid="16" name="CBM_Topics">
    <vt:lpwstr>43;#Brand|b275ab99-dce3-402a-b5b2-65130358836c</vt:lpwstr>
  </property>
  <property fmtid="{D5CDD505-2E9C-101B-9397-08002B2CF9AE}" pid="17" name="CBM_Location_Documents">
    <vt:lpwstr>30;#All Locations|4fa1d59d-61f9-4d9a-bb20-f6b472cd2ec7</vt:lpwstr>
  </property>
  <property fmtid="{D5CDD505-2E9C-101B-9397-08002B2CF9AE}" pid="18" name="CBM_Language_Documents">
    <vt:lpwstr>4;#EN|d53ed453-0c14-4b3c-afb7-23b362e96aa2</vt:lpwstr>
  </property>
  <property fmtid="{D5CDD505-2E9C-101B-9397-08002B2CF9AE}" pid="19" name="CBM_Entities_Documents">
    <vt:lpwstr>23;#Communication and Brandmanagement|f3f08750-5445-4ecd-912e-f50813cdfc10</vt:lpwstr>
  </property>
  <property fmtid="{D5CDD505-2E9C-101B-9397-08002B2CF9AE}" pid="20" name="CBM_DocumentTypes">
    <vt:lpwstr>42;#Template|6d1b4069-fe4e-4042-9eef-b9cf86913baa</vt:lpwstr>
  </property>
  <property fmtid="{D5CDD505-2E9C-101B-9397-08002B2CF9AE}" pid="21" name="_ExtendedDescription">
    <vt:lpwstr>&lt;div class="ExternalClassB7941741940D4F7E93416A9E13E73F25"&gt;&lt;div style="font-family&amp;#58;Calibri, Arial, Helvetica, sans-serif;font-size&amp;#58;11pt;color&amp;#58;rgb(0, 0, 0);"&gt;PowerPoint Master standard (16&amp;#58;10).&lt;br&gt;&lt;/div&gt;&lt;/div&gt;</vt:lpwstr>
  </property>
  <property fmtid="{D5CDD505-2E9C-101B-9397-08002B2CF9AE}" pid="22" name="MediaServiceImageTags">
    <vt:lpwstr/>
  </property>
  <property fmtid="{D5CDD505-2E9C-101B-9397-08002B2CF9AE}" pid="23" name="NGOOnlineKeywords">
    <vt:lpwstr>550;#Help Text|0cdce954-cb82-4e5f-9b86-f771a9b25906</vt:lpwstr>
  </property>
  <property fmtid="{D5CDD505-2E9C-101B-9397-08002B2CF9AE}" pid="24" name="NGOOnlineDocumentType">
    <vt:lpwstr>182;#Guidance Note|208e5617-45f1-466d-b1e9-fd356c7029b3</vt:lpwstr>
  </property>
  <property fmtid="{D5CDD505-2E9C-101B-9397-08002B2CF9AE}" pid="25" name="NGOOnlinePriorityGroup">
    <vt:lpwstr/>
  </property>
</Properties>
</file>

<file path=docProps/thumbnail.jpeg>
</file>